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4.xml" ContentType="application/vnd.openxmlformats-officedocument.presentationml.notesSlide+xml"/>
  <Override PartName="/ppt/charts/chartEx1.xml" ContentType="application/vnd.ms-office.chartex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8.xml" ContentType="application/vnd.openxmlformats-officedocument.presentationml.notesSlid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9.xml" ContentType="application/vnd.openxmlformats-officedocument.presentationml.notesSlide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0.xml" ContentType="application/vnd.openxmlformats-officedocument.presentationml.notesSlide+xml"/>
  <Override PartName="/ppt/charts/chartEx2.xml" ContentType="application/vnd.ms-office.chartex+xml"/>
  <Override PartName="/ppt/charts/style15.xml" ContentType="application/vnd.ms-office.chartstyle+xml"/>
  <Override PartName="/ppt/charts/colors15.xml" ContentType="application/vnd.ms-office.chartcolorstyle+xml"/>
  <Override PartName="/ppt/charts/chart14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5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4.xml" ContentType="application/vnd.openxmlformats-officedocument.presentationml.notesSlide+xml"/>
  <Override PartName="/ppt/charts/chart16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7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18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25.xml" ContentType="application/vnd.openxmlformats-officedocument.presentationml.notesSlide+xml"/>
  <Override PartName="/ppt/charts/chart1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26.xml" ContentType="application/vnd.openxmlformats-officedocument.presentationml.notesSlide+xml"/>
  <Override PartName="/ppt/charts/chartEx3.xml" ContentType="application/vnd.ms-office.chartex+xml"/>
  <Override PartName="/ppt/charts/style23.xml" ContentType="application/vnd.ms-office.chartstyle+xml"/>
  <Override PartName="/ppt/charts/colors23.xml" ContentType="application/vnd.ms-office.chartcolorstyle+xml"/>
  <Override PartName="/ppt/charts/chart21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0" r:id="rId1"/>
  </p:sldMasterIdLst>
  <p:notesMasterIdLst>
    <p:notesMasterId r:id="rId65"/>
  </p:notesMasterIdLst>
  <p:handoutMasterIdLst>
    <p:handoutMasterId r:id="rId66"/>
  </p:handoutMasterIdLst>
  <p:sldIdLst>
    <p:sldId id="592" r:id="rId2"/>
    <p:sldId id="682" r:id="rId3"/>
    <p:sldId id="659" r:id="rId4"/>
    <p:sldId id="639" r:id="rId5"/>
    <p:sldId id="660" r:id="rId6"/>
    <p:sldId id="589" r:id="rId7"/>
    <p:sldId id="662" r:id="rId8"/>
    <p:sldId id="664" r:id="rId9"/>
    <p:sldId id="661" r:id="rId10"/>
    <p:sldId id="663" r:id="rId11"/>
    <p:sldId id="665" r:id="rId12"/>
    <p:sldId id="525" r:id="rId13"/>
    <p:sldId id="637" r:id="rId14"/>
    <p:sldId id="666" r:id="rId15"/>
    <p:sldId id="594" r:id="rId16"/>
    <p:sldId id="638" r:id="rId17"/>
    <p:sldId id="667" r:id="rId18"/>
    <p:sldId id="490" r:id="rId19"/>
    <p:sldId id="617" r:id="rId20"/>
    <p:sldId id="595" r:id="rId21"/>
    <p:sldId id="582" r:id="rId22"/>
    <p:sldId id="631" r:id="rId23"/>
    <p:sldId id="625" r:id="rId24"/>
    <p:sldId id="626" r:id="rId25"/>
    <p:sldId id="628" r:id="rId26"/>
    <p:sldId id="629" r:id="rId27"/>
    <p:sldId id="640" r:id="rId28"/>
    <p:sldId id="641" r:id="rId29"/>
    <p:sldId id="642" r:id="rId30"/>
    <p:sldId id="643" r:id="rId31"/>
    <p:sldId id="644" r:id="rId32"/>
    <p:sldId id="645" r:id="rId33"/>
    <p:sldId id="646" r:id="rId34"/>
    <p:sldId id="647" r:id="rId35"/>
    <p:sldId id="648" r:id="rId36"/>
    <p:sldId id="649" r:id="rId37"/>
    <p:sldId id="650" r:id="rId38"/>
    <p:sldId id="651" r:id="rId39"/>
    <p:sldId id="652" r:id="rId40"/>
    <p:sldId id="653" r:id="rId41"/>
    <p:sldId id="654" r:id="rId42"/>
    <p:sldId id="655" r:id="rId43"/>
    <p:sldId id="656" r:id="rId44"/>
    <p:sldId id="657" r:id="rId45"/>
    <p:sldId id="658" r:id="rId46"/>
    <p:sldId id="668" r:id="rId47"/>
    <p:sldId id="669" r:id="rId48"/>
    <p:sldId id="670" r:id="rId49"/>
    <p:sldId id="671" r:id="rId50"/>
    <p:sldId id="672" r:id="rId51"/>
    <p:sldId id="673" r:id="rId52"/>
    <p:sldId id="674" r:id="rId53"/>
    <p:sldId id="675" r:id="rId54"/>
    <p:sldId id="676" r:id="rId55"/>
    <p:sldId id="677" r:id="rId56"/>
    <p:sldId id="678" r:id="rId57"/>
    <p:sldId id="679" r:id="rId58"/>
    <p:sldId id="680" r:id="rId59"/>
    <p:sldId id="681" r:id="rId60"/>
    <p:sldId id="572" r:id="rId61"/>
    <p:sldId id="618" r:id="rId62"/>
    <p:sldId id="683" r:id="rId63"/>
    <p:sldId id="684" r:id="rId6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9" userDrawn="1">
          <p15:clr>
            <a:srgbClr val="A4A3A4"/>
          </p15:clr>
        </p15:guide>
        <p15:guide id="2" pos="5428" userDrawn="1">
          <p15:clr>
            <a:srgbClr val="A4A3A4"/>
          </p15:clr>
        </p15:guide>
        <p15:guide id="3" orient="horz" pos="3770" userDrawn="1">
          <p15:clr>
            <a:srgbClr val="A4A3A4"/>
          </p15:clr>
        </p15:guide>
        <p15:guide id="5" orient="horz" pos="4269" userDrawn="1">
          <p15:clr>
            <a:srgbClr val="A4A3A4"/>
          </p15:clr>
        </p15:guide>
        <p15:guide id="6" pos="6425" userDrawn="1">
          <p15:clr>
            <a:srgbClr val="A4A3A4"/>
          </p15:clr>
        </p15:guide>
        <p15:guide id="7" orient="horz" pos="845" userDrawn="1">
          <p15:clr>
            <a:srgbClr val="A4A3A4"/>
          </p15:clr>
        </p15:guide>
        <p15:guide id="8" pos="3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BFED"/>
    <a:srgbClr val="1E2D74"/>
    <a:srgbClr val="333333"/>
    <a:srgbClr val="EEF1F8"/>
    <a:srgbClr val="A7ABC9"/>
    <a:srgbClr val="CFE6F8"/>
    <a:srgbClr val="AFABAB"/>
    <a:srgbClr val="CEE6F8"/>
    <a:srgbClr val="4F5D93"/>
    <a:srgbClr val="FCF9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4422" autoAdjust="0"/>
  </p:normalViewPr>
  <p:slideViewPr>
    <p:cSldViewPr snapToGrid="0">
      <p:cViewPr varScale="1">
        <p:scale>
          <a:sx n="116" d="100"/>
          <a:sy n="116" d="100"/>
        </p:scale>
        <p:origin x="1520" y="192"/>
      </p:cViewPr>
      <p:guideLst>
        <p:guide orient="horz" pos="3249"/>
        <p:guide pos="5428"/>
        <p:guide orient="horz" pos="3770"/>
        <p:guide orient="horz" pos="4269"/>
        <p:guide pos="6425"/>
        <p:guide orient="horz" pos="845"/>
        <p:guide pos="393"/>
      </p:guideLst>
    </p:cSldViewPr>
  </p:slideViewPr>
  <p:outlineViewPr>
    <p:cViewPr>
      <p:scale>
        <a:sx n="33" d="100"/>
        <a:sy n="33" d="100"/>
      </p:scale>
      <p:origin x="0" y="-14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3" d="100"/>
        <a:sy n="93" d="100"/>
      </p:scale>
      <p:origin x="0" y="-4752"/>
    </p:cViewPr>
  </p:sorterViewPr>
  <p:notesViewPr>
    <p:cSldViewPr snapToGrid="0">
      <p:cViewPr varScale="1">
        <p:scale>
          <a:sx n="89" d="100"/>
          <a:sy n="89" d="100"/>
        </p:scale>
        <p:origin x="44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Hoja_de_c_lculo_de_Microsoft_Excel6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15.xml"/><Relationship Id="rId2" Type="http://schemas.microsoft.com/office/2011/relationships/chartStyle" Target="style15.xml"/><Relationship Id="rId1" Type="http://schemas.openxmlformats.org/officeDocument/2006/relationships/package" Target="../embeddings/Hoja_de_c_lculo_de_Microsoft_Excel14.xlsx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23.xml"/><Relationship Id="rId2" Type="http://schemas.microsoft.com/office/2011/relationships/chartStyle" Target="style23.xml"/><Relationship Id="rId1" Type="http://schemas.openxmlformats.org/officeDocument/2006/relationships/package" Target="../embeddings/Hoja_de_c_lculo_de_Microsoft_Excel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just">
              <a:defRPr sz="1200" b="0" i="0" u="none" strike="noStrike" kern="1200" spc="0" baseline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  <a:cs typeface="+mn-cs"/>
              </a:defRPr>
            </a:pPr>
            <a:r>
              <a:rPr lang="es-ES" sz="1200" b="0" i="0" dirty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Evolución del número de</a:t>
            </a:r>
          </a:p>
          <a:p>
            <a:pPr algn="just">
              <a:defRPr sz="120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pPr>
            <a:r>
              <a:rPr lang="es-ES" sz="1200" b="0" i="0" dirty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asegurados de salud (2019–2028)</a:t>
            </a:r>
          </a:p>
        </c:rich>
      </c:tx>
      <c:layout>
        <c:manualLayout>
          <c:xMode val="edge"/>
          <c:yMode val="edge"/>
          <c:x val="2.8901299438999842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200" b="0" i="0" u="none" strike="noStrike" kern="1200" spc="0" baseline="0">
              <a:solidFill>
                <a:srgbClr val="1E2D74"/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 0-18 AÑOS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D3-074A-AA14-089F425A02D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 19-50 AÑOS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Hoja1!$C$2:$C$9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75</c:v>
                </c:pt>
                <c:pt idx="3">
                  <c:v>65</c:v>
                </c:pt>
                <c:pt idx="4">
                  <c:v>80</c:v>
                </c:pt>
                <c:pt idx="5">
                  <c:v>130</c:v>
                </c:pt>
                <c:pt idx="6">
                  <c:v>150</c:v>
                </c:pt>
                <c:pt idx="7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D3-074A-AA14-089F425A02D6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DE 51 EN ADELANTE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Hoja1!$D$2:$D$9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D3-074A-AA14-089F425A02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55214207"/>
        <c:axId val="1150511615"/>
      </c:barChart>
      <c:catAx>
        <c:axId val="1355214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150511615"/>
        <c:crosses val="autoZero"/>
        <c:auto val="1"/>
        <c:lblAlgn val="ctr"/>
        <c:lblOffset val="100"/>
        <c:noMultiLvlLbl val="0"/>
      </c:catAx>
      <c:valAx>
        <c:axId val="1150511615"/>
        <c:scaling>
          <c:orientation val="minMax"/>
          <c:max val="700"/>
          <c:min val="0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355214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586320280268271E-2"/>
          <c:y val="0.91822830105844078"/>
          <c:w val="0.52982109697611735"/>
          <c:h val="5.1628708649045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rgbClr val="213A8F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es-ES" sz="1200" b="1" i="0" u="none" strike="noStrike" kern="1200" spc="0" baseline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4.800408960954855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rgbClr val="213A8F">
                  <a:lumMod val="65000"/>
                  <a:lumOff val="35000"/>
                </a:srgb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5662107022097682"/>
          <c:y val="0.17354746523228753"/>
          <c:w val="0.55875267612901924"/>
          <c:h val="0.56490228024896638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Volumen primas AS Euskadi*</c:v>
                </c:pt>
              </c:strCache>
            </c:strRef>
          </c:tx>
          <c:dPt>
            <c:idx val="0"/>
            <c:bubble3D val="0"/>
            <c:spPr>
              <a:solidFill>
                <a:srgbClr val="1E2D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4C-A347-86CD-CCA7D9EE4E0E}"/>
              </c:ext>
            </c:extLst>
          </c:dPt>
          <c:dPt>
            <c:idx val="1"/>
            <c:bubble3D val="0"/>
            <c:spPr>
              <a:solidFill>
                <a:srgbClr val="5FBF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54C-A347-86CD-CCA7D9EE4E0E}"/>
              </c:ext>
            </c:extLst>
          </c:dPt>
          <c:dPt>
            <c:idx val="2"/>
            <c:bubble3D val="0"/>
            <c:spPr>
              <a:solidFill>
                <a:srgbClr val="EDF0F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54C-A347-86CD-CCA7D9EE4E0E}"/>
              </c:ext>
            </c:extLst>
          </c:dPt>
          <c:dPt>
            <c:idx val="3"/>
            <c:bubble3D val="0"/>
            <c:spPr>
              <a:solidFill>
                <a:srgbClr val="FAF9F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54C-A347-86CD-CCA7D9EE4E0E}"/>
              </c:ext>
            </c:extLst>
          </c:dPt>
          <c:dPt>
            <c:idx val="4"/>
            <c:bubble3D val="0"/>
            <c:spPr>
              <a:solidFill>
                <a:srgbClr val="A7ABC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54C-A347-86CD-CCA7D9EE4E0E}"/>
              </c:ext>
            </c:extLst>
          </c:dPt>
          <c:dPt>
            <c:idx val="5"/>
            <c:bubble3D val="0"/>
            <c:spPr>
              <a:solidFill>
                <a:srgbClr val="CEE6F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54C-A347-86CD-CCA7D9EE4E0E}"/>
              </c:ext>
            </c:extLst>
          </c:dPt>
          <c:dPt>
            <c:idx val="6"/>
            <c:bubble3D val="0"/>
            <c:spPr>
              <a:solidFill>
                <a:srgbClr val="4F5D9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54C-A347-86CD-CCA7D9EE4E0E}"/>
              </c:ext>
            </c:extLst>
          </c:dPt>
          <c:cat>
            <c:strRef>
              <c:f>Hoja1!$A$2:$A$8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Hoja1!$B$2:$B$8</c:f>
              <c:numCache>
                <c:formatCode>General</c:formatCode>
                <c:ptCount val="7"/>
                <c:pt idx="0">
                  <c:v>67.12</c:v>
                </c:pt>
                <c:pt idx="1">
                  <c:v>13.23</c:v>
                </c:pt>
                <c:pt idx="2">
                  <c:v>4.72</c:v>
                </c:pt>
                <c:pt idx="3">
                  <c:v>4.0599999999999996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54C-A347-86CD-CCA7D9EE4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"/>
          <c:y val="0.82720450541171109"/>
          <c:w val="0.90846836951535459"/>
          <c:h val="0.108018178453126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2.734204793028322E-4"/>
          <c:y val="0.42125523917220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13710045430021348"/>
          <c:w val="0.97657698350781552"/>
          <c:h val="0.728734136634112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E2D7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49-CF4A-A901-AECB932394F1}"/>
              </c:ext>
            </c:extLst>
          </c:dPt>
          <c:dLbls>
            <c:dLbl>
              <c:idx val="0"/>
              <c:layout>
                <c:manualLayout>
                  <c:x val="-0.14541433335718015"/>
                  <c:y val="-3.78476866787316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r>
                      <a:rPr lang="en-US" sz="1700" b="1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46</a:t>
                    </a:r>
                    <a:r>
                      <a:rPr lang="en-US" sz="1200" b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84576944796651"/>
                      <c:h val="7.293650169171453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A749-CF4A-A901-AECB932394F1}"/>
                </c:ext>
              </c:extLst>
            </c:dLbl>
            <c:dLbl>
              <c:idx val="1"/>
              <c:layout>
                <c:manualLayout>
                  <c:x val="-0.16829662192090672"/>
                  <c:y val="-3.2651196986387715E-2"/>
                </c:manualLayout>
              </c:layout>
              <c:tx>
                <c:rich>
                  <a:bodyPr rot="0" spcFirstLastPara="1" vertOverflow="ellipsis" horzOverflow="clip" vert="horz" wrap="square" lIns="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r>
                      <a:rPr lang="en-US" sz="1700" b="1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31</a:t>
                    </a:r>
                    <a:r>
                      <a:rPr lang="en-US" sz="1200" b="0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716080314047346"/>
                      <c:h val="8.351758596270357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749-CF4A-A901-AECB932394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49-CF4A-A901-AECB932394F1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4-A749-CF4A-A901-AECB932394F1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49-CF4A-A901-AECB932394F1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92"/>
        <c:axId val="700517888"/>
        <c:axId val="697164544"/>
      </c:barChart>
      <c:catAx>
        <c:axId val="70051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7164544"/>
        <c:crosses val="autoZero"/>
        <c:auto val="1"/>
        <c:lblAlgn val="ctr"/>
        <c:lblOffset val="100"/>
        <c:noMultiLvlLbl val="0"/>
      </c:catAx>
      <c:valAx>
        <c:axId val="6971645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00517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delete val="1"/>
      </c:legendEntry>
      <c:layout>
        <c:manualLayout>
          <c:xMode val="edge"/>
          <c:yMode val="edge"/>
          <c:x val="0"/>
          <c:y val="0.89405932803525057"/>
          <c:w val="0.21521497904778142"/>
          <c:h val="6.63866217382982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1.3537200942134757E-2"/>
          <c:y val="2.30000033202104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6.0854219634917744E-2"/>
          <c:y val="0.20855552682056849"/>
          <c:w val="0.91103466802426369"/>
          <c:h val="0.644022484874384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43-A241-88F6-05A3EC1F93C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43-A241-88F6-05A3EC1F93C9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43-A241-88F6-05A3EC1F9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82667647"/>
        <c:axId val="1267538943"/>
      </c:barChart>
      <c:catAx>
        <c:axId val="128266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267538943"/>
        <c:crosses val="autoZero"/>
        <c:auto val="1"/>
        <c:lblAlgn val="ctr"/>
        <c:lblOffset val="100"/>
        <c:noMultiLvlLbl val="0"/>
      </c:catAx>
      <c:valAx>
        <c:axId val="1267538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282667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318315317225101"/>
          <c:w val="0.37702214080900415"/>
          <c:h val="6.7015558015850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2.7337598425196852E-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9.4908353397974016E-2"/>
          <c:y val="0.19387886248732183"/>
          <c:w val="0.71776382291056595"/>
          <c:h val="0.605645444761882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E2D74"/>
              </a:solidFill>
              <a:ln w="0">
                <a:solidFill>
                  <a:schemeClr val="accent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AA-BC44-860A-2E9E091D1A46}"/>
              </c:ext>
            </c:extLst>
          </c:dPt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AA-BC44-860A-2E9E091D1A4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AA-BC44-860A-2E9E091D1A46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AA-BC44-860A-2E9E091D1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3"/>
        <c:overlap val="1"/>
        <c:axId val="721036032"/>
        <c:axId val="771076800"/>
      </c:barChart>
      <c:catAx>
        <c:axId val="721036032"/>
        <c:scaling>
          <c:orientation val="minMax"/>
        </c:scaling>
        <c:delete val="0"/>
        <c:axPos val="b"/>
        <c:minorGridlines>
          <c:spPr>
            <a:ln w="3175" cap="flat" cmpd="sng" algn="ctr">
              <a:solidFill>
                <a:srgbClr val="EEF1F8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E2D7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771076800"/>
        <c:crosses val="autoZero"/>
        <c:auto val="1"/>
        <c:lblAlgn val="ctr"/>
        <c:lblOffset val="100"/>
        <c:noMultiLvlLbl val="0"/>
      </c:catAx>
      <c:valAx>
        <c:axId val="77107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72103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553829406446614E-2"/>
          <c:y val="0.89736073393992721"/>
          <c:w val="0.41567185123543565"/>
          <c:h val="5.91478565179352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just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Evolución del número de</a:t>
            </a:r>
          </a:p>
          <a:p>
            <a:pPr algn="just">
              <a:defRPr sz="1200" b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asegurados de salud (2019–2028)</a:t>
            </a:r>
          </a:p>
        </c:rich>
      </c:tx>
      <c:layout>
        <c:manualLayout>
          <c:xMode val="edge"/>
          <c:yMode val="edge"/>
          <c:x val="2.8901299438999842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200" b="1" i="0" u="none" strike="noStrike" kern="1200" spc="0" baseline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 0-18 AÑOS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5-E041-B955-48E76088333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 19-50 AÑOS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Hoja1!$C$2:$C$9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75</c:v>
                </c:pt>
                <c:pt idx="3">
                  <c:v>65</c:v>
                </c:pt>
                <c:pt idx="4">
                  <c:v>80</c:v>
                </c:pt>
                <c:pt idx="5">
                  <c:v>130</c:v>
                </c:pt>
                <c:pt idx="6">
                  <c:v>150</c:v>
                </c:pt>
                <c:pt idx="7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75-E041-B955-48E76088333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DE 51 EN ADELANTE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Hoja1!$D$2:$D$9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75-E041-B955-48E760883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55214207"/>
        <c:axId val="1150511615"/>
      </c:barChart>
      <c:catAx>
        <c:axId val="1355214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150511615"/>
        <c:crosses val="autoZero"/>
        <c:auto val="1"/>
        <c:lblAlgn val="ctr"/>
        <c:lblOffset val="100"/>
        <c:noMultiLvlLbl val="0"/>
      </c:catAx>
      <c:valAx>
        <c:axId val="1150511615"/>
        <c:scaling>
          <c:orientation val="minMax"/>
          <c:max val="700"/>
          <c:min val="0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355214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586320280268271E-2"/>
          <c:y val="0.91822830105844078"/>
          <c:w val="0.52982109697611735"/>
          <c:h val="5.1628708649045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just">
              <a:defRPr sz="1200" b="0" i="0" u="none" strike="noStrike" kern="1200" spc="0" baseline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  <a:cs typeface="+mn-cs"/>
              </a:defRPr>
            </a:pPr>
            <a:r>
              <a:rPr lang="es-ES" sz="1200" b="0" i="0" dirty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Evolución del número de</a:t>
            </a:r>
          </a:p>
          <a:p>
            <a:pPr algn="just">
              <a:defRPr sz="120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pPr>
            <a:r>
              <a:rPr lang="es-ES" sz="1200" b="0" i="0" dirty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asegurados de salud (2019–2028)</a:t>
            </a:r>
          </a:p>
        </c:rich>
      </c:tx>
      <c:layout>
        <c:manualLayout>
          <c:xMode val="edge"/>
          <c:yMode val="edge"/>
          <c:x val="2.8901299438999842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200" b="0" i="0" u="none" strike="noStrike" kern="1200" spc="0" baseline="0">
              <a:solidFill>
                <a:srgbClr val="1E2D74"/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 0-18 AÑOS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D3-074A-AA14-089F425A02D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 19-50 AÑOS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Hoja1!$C$2:$C$9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75</c:v>
                </c:pt>
                <c:pt idx="3">
                  <c:v>65</c:v>
                </c:pt>
                <c:pt idx="4">
                  <c:v>80</c:v>
                </c:pt>
                <c:pt idx="5">
                  <c:v>130</c:v>
                </c:pt>
                <c:pt idx="6">
                  <c:v>150</c:v>
                </c:pt>
                <c:pt idx="7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D3-074A-AA14-089F425A02D6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DE 51 EN ADELANTE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Hoja1!$D$2:$D$9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D3-074A-AA14-089F425A02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55214207"/>
        <c:axId val="1150511615"/>
      </c:barChart>
      <c:catAx>
        <c:axId val="1355214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150511615"/>
        <c:crosses val="autoZero"/>
        <c:auto val="1"/>
        <c:lblAlgn val="ctr"/>
        <c:lblOffset val="100"/>
        <c:noMultiLvlLbl val="0"/>
      </c:catAx>
      <c:valAx>
        <c:axId val="1150511615"/>
        <c:scaling>
          <c:orientation val="minMax"/>
          <c:max val="700"/>
          <c:min val="0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355214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586320280268271E-2"/>
          <c:y val="0.91822830105844078"/>
          <c:w val="0.52982109697611735"/>
          <c:h val="5.1628708649045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200" b="1" i="0" u="none" strike="noStrike" kern="1200" spc="0" baseline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0.1850371593724194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E2D7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04-1C4C-8F1B-7B8E49454104}"/>
              </c:ext>
            </c:extLst>
          </c:dPt>
          <c:dPt>
            <c:idx val="1"/>
            <c:bubble3D val="0"/>
            <c:spPr>
              <a:solidFill>
                <a:srgbClr val="5FBFE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04-1C4C-8F1B-7B8E49454104}"/>
              </c:ext>
            </c:extLst>
          </c:dPt>
          <c:dPt>
            <c:idx val="2"/>
            <c:bubble3D val="0"/>
            <c:spPr>
              <a:solidFill>
                <a:srgbClr val="EEF1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E04-1C4C-8F1B-7B8E49454104}"/>
              </c:ext>
            </c:extLst>
          </c:dPt>
          <c:dPt>
            <c:idx val="3"/>
            <c:bubble3D val="0"/>
            <c:spPr>
              <a:solidFill>
                <a:srgbClr val="EEF1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E04-1C4C-8F1B-7B8E49454104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5789788C-AC05-4C4F-8228-EF3775F586C8}" type="VALUE">
                      <a:rPr lang="en-US" sz="80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04-1C4C-8F1B-7B8E49454104}"/>
                </c:ext>
              </c:extLst>
            </c:dLbl>
            <c:dLbl>
              <c:idx val="1"/>
              <c:layout>
                <c:manualLayout>
                  <c:x val="9.6298606441352852E-2"/>
                  <c:y val="9.26544263776392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7A11C9FD-E484-8B41-A21C-9E05AFA1667C}" type="VALUE">
                      <a:rPr lang="en-US" sz="800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E04-1C4C-8F1B-7B8E49454104}"/>
                </c:ext>
              </c:extLst>
            </c:dLbl>
            <c:dLbl>
              <c:idx val="2"/>
              <c:layout>
                <c:manualLayout>
                  <c:x val="4.3014593306584033E-2"/>
                  <c:y val="8.805708359509405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BF8C9D10-460D-1748-B9C4-98DE692D582D}" type="VALUE">
                      <a:rPr lang="en-US" sz="80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E04-1C4C-8F1B-7B8E494541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Hoja1!$A$2:$A$5</c:f>
              <c:strCache>
                <c:ptCount val="3"/>
                <c:pt idx="0">
                  <c:v>x</c:v>
                </c:pt>
                <c:pt idx="1">
                  <c:v>xx</c:v>
                </c:pt>
                <c:pt idx="2">
                  <c:v>xxx</c:v>
                </c:pt>
              </c:strCache>
            </c:strRef>
          </c:cat>
          <c:val>
            <c:numRef>
              <c:f>Hoja1!$B$2:$B$5</c:f>
              <c:numCache>
                <c:formatCode>0%</c:formatCode>
                <c:ptCount val="4"/>
                <c:pt idx="0">
                  <c:v>0.83</c:v>
                </c:pt>
                <c:pt idx="1">
                  <c:v>0.1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E04-1C4C-8F1B-7B8E494541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18052529258539507"/>
          <c:y val="0.85751597868326501"/>
          <c:w val="0.66572187047746634"/>
          <c:h val="8.31187972611685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rgbClr val="213A8F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es-ES" sz="1200" b="1" i="0" u="none" strike="noStrike" kern="1200" spc="0" baseline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4.800408960954855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rgbClr val="213A8F">
                  <a:lumMod val="65000"/>
                  <a:lumOff val="35000"/>
                </a:srgb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5662107022097682"/>
          <c:y val="0.17354746523228753"/>
          <c:w val="0.55875267612901924"/>
          <c:h val="0.56490228024896638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Volumen primas AS Euskadi*</c:v>
                </c:pt>
              </c:strCache>
            </c:strRef>
          </c:tx>
          <c:dPt>
            <c:idx val="0"/>
            <c:bubble3D val="0"/>
            <c:spPr>
              <a:solidFill>
                <a:srgbClr val="1E2D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4C-A347-86CD-CCA7D9EE4E0E}"/>
              </c:ext>
            </c:extLst>
          </c:dPt>
          <c:dPt>
            <c:idx val="1"/>
            <c:bubble3D val="0"/>
            <c:spPr>
              <a:solidFill>
                <a:srgbClr val="5FBF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54C-A347-86CD-CCA7D9EE4E0E}"/>
              </c:ext>
            </c:extLst>
          </c:dPt>
          <c:dPt>
            <c:idx val="2"/>
            <c:bubble3D val="0"/>
            <c:spPr>
              <a:solidFill>
                <a:srgbClr val="EDF0F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54C-A347-86CD-CCA7D9EE4E0E}"/>
              </c:ext>
            </c:extLst>
          </c:dPt>
          <c:dPt>
            <c:idx val="3"/>
            <c:bubble3D val="0"/>
            <c:spPr>
              <a:solidFill>
                <a:srgbClr val="FAF9F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54C-A347-86CD-CCA7D9EE4E0E}"/>
              </c:ext>
            </c:extLst>
          </c:dPt>
          <c:dPt>
            <c:idx val="4"/>
            <c:bubble3D val="0"/>
            <c:spPr>
              <a:solidFill>
                <a:srgbClr val="A7ABC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54C-A347-86CD-CCA7D9EE4E0E}"/>
              </c:ext>
            </c:extLst>
          </c:dPt>
          <c:dPt>
            <c:idx val="5"/>
            <c:bubble3D val="0"/>
            <c:spPr>
              <a:solidFill>
                <a:srgbClr val="CEE6F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54C-A347-86CD-CCA7D9EE4E0E}"/>
              </c:ext>
            </c:extLst>
          </c:dPt>
          <c:dPt>
            <c:idx val="6"/>
            <c:bubble3D val="0"/>
            <c:spPr>
              <a:solidFill>
                <a:srgbClr val="4F5D9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54C-A347-86CD-CCA7D9EE4E0E}"/>
              </c:ext>
            </c:extLst>
          </c:dPt>
          <c:cat>
            <c:strRef>
              <c:f>Hoja1!$A$2:$A$8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Hoja1!$B$2:$B$8</c:f>
              <c:numCache>
                <c:formatCode>General</c:formatCode>
                <c:ptCount val="7"/>
                <c:pt idx="0">
                  <c:v>67.12</c:v>
                </c:pt>
                <c:pt idx="1">
                  <c:v>13.23</c:v>
                </c:pt>
                <c:pt idx="2">
                  <c:v>4.72</c:v>
                </c:pt>
                <c:pt idx="3">
                  <c:v>4.0599999999999996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54C-A347-86CD-CCA7D9EE4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"/>
          <c:y val="0.82720450541171109"/>
          <c:w val="0.90846836951535459"/>
          <c:h val="0.108018178453126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2.734204793028322E-4"/>
          <c:y val="0.42125523917220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13710045430021348"/>
          <c:w val="0.97657698350781552"/>
          <c:h val="0.728734136634112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E2D7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49-CF4A-A901-AECB932394F1}"/>
              </c:ext>
            </c:extLst>
          </c:dPt>
          <c:dLbls>
            <c:dLbl>
              <c:idx val="0"/>
              <c:layout>
                <c:manualLayout>
                  <c:x val="-0.14541433335718015"/>
                  <c:y val="-3.78476866787316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r>
                      <a:rPr lang="en-US" sz="1700" b="1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46</a:t>
                    </a:r>
                    <a:r>
                      <a:rPr lang="en-US" sz="1200" b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84576944796651"/>
                      <c:h val="7.293650169171453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A749-CF4A-A901-AECB932394F1}"/>
                </c:ext>
              </c:extLst>
            </c:dLbl>
            <c:dLbl>
              <c:idx val="1"/>
              <c:layout>
                <c:manualLayout>
                  <c:x val="-0.16829662192090672"/>
                  <c:y val="-3.2651196986387715E-2"/>
                </c:manualLayout>
              </c:layout>
              <c:tx>
                <c:rich>
                  <a:bodyPr rot="0" spcFirstLastPara="1" vertOverflow="ellipsis" horzOverflow="clip" vert="horz" wrap="square" lIns="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r>
                      <a:rPr lang="en-US" sz="1700" b="1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31</a:t>
                    </a:r>
                    <a:r>
                      <a:rPr lang="en-US" sz="1200" b="0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716080314047346"/>
                      <c:h val="8.351758596270357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749-CF4A-A901-AECB932394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49-CF4A-A901-AECB932394F1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4-A749-CF4A-A901-AECB932394F1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49-CF4A-A901-AECB932394F1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92"/>
        <c:axId val="700517888"/>
        <c:axId val="697164544"/>
      </c:barChart>
      <c:catAx>
        <c:axId val="70051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7164544"/>
        <c:crosses val="autoZero"/>
        <c:auto val="1"/>
        <c:lblAlgn val="ctr"/>
        <c:lblOffset val="100"/>
        <c:noMultiLvlLbl val="0"/>
      </c:catAx>
      <c:valAx>
        <c:axId val="6971645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00517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delete val="1"/>
      </c:legendEntry>
      <c:layout>
        <c:manualLayout>
          <c:xMode val="edge"/>
          <c:yMode val="edge"/>
          <c:x val="0"/>
          <c:y val="0.89405932803525057"/>
          <c:w val="0.21521497904778142"/>
          <c:h val="6.63866217382982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1.3537200942134757E-2"/>
          <c:y val="2.30000033202104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6.0854219634917744E-2"/>
          <c:y val="0.20855552682056849"/>
          <c:w val="0.91103466802426369"/>
          <c:h val="0.644022484874384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43-A241-88F6-05A3EC1F93C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43-A241-88F6-05A3EC1F93C9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43-A241-88F6-05A3EC1F9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82667647"/>
        <c:axId val="1267538943"/>
      </c:barChart>
      <c:catAx>
        <c:axId val="128266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267538943"/>
        <c:crosses val="autoZero"/>
        <c:auto val="1"/>
        <c:lblAlgn val="ctr"/>
        <c:lblOffset val="100"/>
        <c:noMultiLvlLbl val="0"/>
      </c:catAx>
      <c:valAx>
        <c:axId val="1267538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282667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318315317225101"/>
          <c:w val="0.37702214080900415"/>
          <c:h val="6.7015558015850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200" b="1" i="0" u="none" strike="noStrike" kern="1200" spc="0" baseline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0.1850371593724194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E2D7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04-1C4C-8F1B-7B8E49454104}"/>
              </c:ext>
            </c:extLst>
          </c:dPt>
          <c:dPt>
            <c:idx val="1"/>
            <c:bubble3D val="0"/>
            <c:spPr>
              <a:solidFill>
                <a:srgbClr val="5FBFE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04-1C4C-8F1B-7B8E49454104}"/>
              </c:ext>
            </c:extLst>
          </c:dPt>
          <c:dPt>
            <c:idx val="2"/>
            <c:bubble3D val="0"/>
            <c:spPr>
              <a:solidFill>
                <a:srgbClr val="EEF1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E04-1C4C-8F1B-7B8E49454104}"/>
              </c:ext>
            </c:extLst>
          </c:dPt>
          <c:dPt>
            <c:idx val="3"/>
            <c:bubble3D val="0"/>
            <c:spPr>
              <a:solidFill>
                <a:srgbClr val="EEF1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E04-1C4C-8F1B-7B8E49454104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5789788C-AC05-4C4F-8228-EF3775F586C8}" type="VALUE">
                      <a:rPr lang="en-US" sz="80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04-1C4C-8F1B-7B8E49454104}"/>
                </c:ext>
              </c:extLst>
            </c:dLbl>
            <c:dLbl>
              <c:idx val="1"/>
              <c:layout>
                <c:manualLayout>
                  <c:x val="9.6298606441352852E-2"/>
                  <c:y val="9.26544263776392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7A11C9FD-E484-8B41-A21C-9E05AFA1667C}" type="VALUE">
                      <a:rPr lang="en-US" sz="800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E04-1C4C-8F1B-7B8E49454104}"/>
                </c:ext>
              </c:extLst>
            </c:dLbl>
            <c:dLbl>
              <c:idx val="2"/>
              <c:layout>
                <c:manualLayout>
                  <c:x val="4.3014593306584033E-2"/>
                  <c:y val="8.805708359509405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BF8C9D10-460D-1748-B9C4-98DE692D582D}" type="VALUE">
                      <a:rPr lang="en-US" sz="80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E04-1C4C-8F1B-7B8E494541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Hoja1!$A$2:$A$5</c:f>
              <c:strCache>
                <c:ptCount val="3"/>
                <c:pt idx="0">
                  <c:v>x</c:v>
                </c:pt>
                <c:pt idx="1">
                  <c:v>xx</c:v>
                </c:pt>
                <c:pt idx="2">
                  <c:v>xxx</c:v>
                </c:pt>
              </c:strCache>
            </c:strRef>
          </c:cat>
          <c:val>
            <c:numRef>
              <c:f>Hoja1!$B$2:$B$5</c:f>
              <c:numCache>
                <c:formatCode>0%</c:formatCode>
                <c:ptCount val="4"/>
                <c:pt idx="0">
                  <c:v>0.83</c:v>
                </c:pt>
                <c:pt idx="1">
                  <c:v>0.1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E04-1C4C-8F1B-7B8E494541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18052529258539507"/>
          <c:y val="0.85751597868326501"/>
          <c:w val="0.66572187047746634"/>
          <c:h val="8.31187972611685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2.7337598425196852E-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9.4908353397974016E-2"/>
          <c:y val="0.19387886248732183"/>
          <c:w val="0.71776382291056595"/>
          <c:h val="0.605645444761882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E2D74"/>
              </a:solidFill>
              <a:ln w="0">
                <a:solidFill>
                  <a:schemeClr val="accent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AA-BC44-860A-2E9E091D1A46}"/>
              </c:ext>
            </c:extLst>
          </c:dPt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AA-BC44-860A-2E9E091D1A4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AA-BC44-860A-2E9E091D1A46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AA-BC44-860A-2E9E091D1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3"/>
        <c:overlap val="1"/>
        <c:axId val="721036032"/>
        <c:axId val="771076800"/>
      </c:barChart>
      <c:catAx>
        <c:axId val="721036032"/>
        <c:scaling>
          <c:orientation val="minMax"/>
        </c:scaling>
        <c:delete val="0"/>
        <c:axPos val="b"/>
        <c:minorGridlines>
          <c:spPr>
            <a:ln w="3175" cap="flat" cmpd="sng" algn="ctr">
              <a:solidFill>
                <a:srgbClr val="EEF1F8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E2D7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771076800"/>
        <c:crosses val="autoZero"/>
        <c:auto val="1"/>
        <c:lblAlgn val="ctr"/>
        <c:lblOffset val="100"/>
        <c:noMultiLvlLbl val="0"/>
      </c:catAx>
      <c:valAx>
        <c:axId val="77107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72103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553829406446614E-2"/>
          <c:y val="0.89736073393992721"/>
          <c:w val="0.41567185123543565"/>
          <c:h val="5.91478565179352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just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Evolución del número de</a:t>
            </a:r>
          </a:p>
          <a:p>
            <a:pPr algn="just">
              <a:defRPr sz="1200" b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asegurados de salud (2019–2028)</a:t>
            </a:r>
          </a:p>
        </c:rich>
      </c:tx>
      <c:layout>
        <c:manualLayout>
          <c:xMode val="edge"/>
          <c:yMode val="edge"/>
          <c:x val="2.8901299438999842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200" b="1" i="0" u="none" strike="noStrike" kern="1200" spc="0" baseline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 0-18 AÑOS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5-E041-B955-48E76088333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 19-50 AÑOS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Hoja1!$C$2:$C$9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75</c:v>
                </c:pt>
                <c:pt idx="3">
                  <c:v>65</c:v>
                </c:pt>
                <c:pt idx="4">
                  <c:v>80</c:v>
                </c:pt>
                <c:pt idx="5">
                  <c:v>130</c:v>
                </c:pt>
                <c:pt idx="6">
                  <c:v>150</c:v>
                </c:pt>
                <c:pt idx="7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75-E041-B955-48E76088333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DE 51 EN ADELANTE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Hoja1!$D$2:$D$9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75-E041-B955-48E760883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55214207"/>
        <c:axId val="1150511615"/>
      </c:barChart>
      <c:catAx>
        <c:axId val="1355214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150511615"/>
        <c:crosses val="autoZero"/>
        <c:auto val="1"/>
        <c:lblAlgn val="ctr"/>
        <c:lblOffset val="100"/>
        <c:noMultiLvlLbl val="0"/>
      </c:catAx>
      <c:valAx>
        <c:axId val="1150511615"/>
        <c:scaling>
          <c:orientation val="minMax"/>
          <c:max val="700"/>
          <c:min val="0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355214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586320280268271E-2"/>
          <c:y val="0.91822830105844078"/>
          <c:w val="0.52982109697611735"/>
          <c:h val="5.1628708649045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rgbClr val="213A8F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es-ES" sz="1200" b="1" i="0" u="none" strike="noStrike" kern="1200" spc="0" baseline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4.800408960954855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rgbClr val="213A8F">
                  <a:lumMod val="65000"/>
                  <a:lumOff val="35000"/>
                </a:srgb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5662107022097682"/>
          <c:y val="0.17354746523228753"/>
          <c:w val="0.55875267612901924"/>
          <c:h val="0.56490228024896638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Volumen primas AS Euskadi*</c:v>
                </c:pt>
              </c:strCache>
            </c:strRef>
          </c:tx>
          <c:dPt>
            <c:idx val="0"/>
            <c:bubble3D val="0"/>
            <c:spPr>
              <a:solidFill>
                <a:srgbClr val="1E2D7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4C-A347-86CD-CCA7D9EE4E0E}"/>
              </c:ext>
            </c:extLst>
          </c:dPt>
          <c:dPt>
            <c:idx val="1"/>
            <c:bubble3D val="0"/>
            <c:spPr>
              <a:solidFill>
                <a:srgbClr val="5FBF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54C-A347-86CD-CCA7D9EE4E0E}"/>
              </c:ext>
            </c:extLst>
          </c:dPt>
          <c:dPt>
            <c:idx val="2"/>
            <c:bubble3D val="0"/>
            <c:spPr>
              <a:solidFill>
                <a:srgbClr val="EDF0F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54C-A347-86CD-CCA7D9EE4E0E}"/>
              </c:ext>
            </c:extLst>
          </c:dPt>
          <c:dPt>
            <c:idx val="3"/>
            <c:bubble3D val="0"/>
            <c:spPr>
              <a:solidFill>
                <a:srgbClr val="FAF9F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54C-A347-86CD-CCA7D9EE4E0E}"/>
              </c:ext>
            </c:extLst>
          </c:dPt>
          <c:dPt>
            <c:idx val="4"/>
            <c:bubble3D val="0"/>
            <c:spPr>
              <a:solidFill>
                <a:srgbClr val="A7ABC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54C-A347-86CD-CCA7D9EE4E0E}"/>
              </c:ext>
            </c:extLst>
          </c:dPt>
          <c:dPt>
            <c:idx val="5"/>
            <c:bubble3D val="0"/>
            <c:spPr>
              <a:solidFill>
                <a:srgbClr val="CEE6F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54C-A347-86CD-CCA7D9EE4E0E}"/>
              </c:ext>
            </c:extLst>
          </c:dPt>
          <c:dPt>
            <c:idx val="6"/>
            <c:bubble3D val="0"/>
            <c:spPr>
              <a:solidFill>
                <a:srgbClr val="4F5D9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54C-A347-86CD-CCA7D9EE4E0E}"/>
              </c:ext>
            </c:extLst>
          </c:dPt>
          <c:cat>
            <c:strRef>
              <c:f>Hoja1!$A$2:$A$8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Hoja1!$B$2:$B$8</c:f>
              <c:numCache>
                <c:formatCode>General</c:formatCode>
                <c:ptCount val="7"/>
                <c:pt idx="0">
                  <c:v>67.12</c:v>
                </c:pt>
                <c:pt idx="1">
                  <c:v>13.23</c:v>
                </c:pt>
                <c:pt idx="2">
                  <c:v>4.72</c:v>
                </c:pt>
                <c:pt idx="3">
                  <c:v>4.0599999999999996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54C-A347-86CD-CCA7D9EE4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"/>
          <c:y val="0.82720450541171109"/>
          <c:w val="0.90846836951535459"/>
          <c:h val="0.108018178453126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2.734204793028322E-4"/>
          <c:y val="0.42125523917220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13710045430021348"/>
          <c:w val="0.97657698350781552"/>
          <c:h val="0.728734136634112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E2D7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49-CF4A-A901-AECB932394F1}"/>
              </c:ext>
            </c:extLst>
          </c:dPt>
          <c:dLbls>
            <c:dLbl>
              <c:idx val="0"/>
              <c:layout>
                <c:manualLayout>
                  <c:x val="-0.14541433335718015"/>
                  <c:y val="-3.78476866787316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r>
                      <a:rPr lang="en-US" sz="1700" b="1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46</a:t>
                    </a:r>
                    <a:r>
                      <a:rPr lang="en-US" sz="1200" b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84576944796651"/>
                      <c:h val="7.293650169171453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A749-CF4A-A901-AECB932394F1}"/>
                </c:ext>
              </c:extLst>
            </c:dLbl>
            <c:dLbl>
              <c:idx val="1"/>
              <c:layout>
                <c:manualLayout>
                  <c:x val="-0.16829662192090672"/>
                  <c:y val="-3.2651196986387715E-2"/>
                </c:manualLayout>
              </c:layout>
              <c:tx>
                <c:rich>
                  <a:bodyPr rot="0" spcFirstLastPara="1" vertOverflow="ellipsis" horzOverflow="clip" vert="horz" wrap="square" lIns="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r>
                      <a:rPr lang="en-US" sz="1700" b="1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31</a:t>
                    </a:r>
                    <a:r>
                      <a:rPr lang="en-US" sz="1200" b="0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716080314047346"/>
                      <c:h val="8.351758596270357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749-CF4A-A901-AECB932394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49-CF4A-A901-AECB932394F1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4-A749-CF4A-A901-AECB932394F1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2"/>
                <c:pt idx="0">
                  <c:v>Categoría 1</c:v>
                </c:pt>
                <c:pt idx="1">
                  <c:v>Categoría 2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A749-CF4A-A901-AECB932394F1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92"/>
        <c:axId val="700517888"/>
        <c:axId val="697164544"/>
      </c:barChart>
      <c:catAx>
        <c:axId val="70051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7164544"/>
        <c:crosses val="autoZero"/>
        <c:auto val="1"/>
        <c:lblAlgn val="ctr"/>
        <c:lblOffset val="100"/>
        <c:noMultiLvlLbl val="0"/>
      </c:catAx>
      <c:valAx>
        <c:axId val="6971645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00517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delete val="1"/>
      </c:legendEntry>
      <c:layout>
        <c:manualLayout>
          <c:xMode val="edge"/>
          <c:yMode val="edge"/>
          <c:x val="0"/>
          <c:y val="0.89405932803525057"/>
          <c:w val="0.21521497904778142"/>
          <c:h val="6.63866217382982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1.3537200942134757E-2"/>
          <c:y val="2.30000033202104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6.0854219634917744E-2"/>
          <c:y val="0.20855552682056849"/>
          <c:w val="0.91103466802426369"/>
          <c:h val="0.644022484874384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43-A241-88F6-05A3EC1F93C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43-A241-88F6-05A3EC1F93C9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43-A241-88F6-05A3EC1F9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82667647"/>
        <c:axId val="1267538943"/>
      </c:barChart>
      <c:catAx>
        <c:axId val="128266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267538943"/>
        <c:crosses val="autoZero"/>
        <c:auto val="1"/>
        <c:lblAlgn val="ctr"/>
        <c:lblOffset val="100"/>
        <c:noMultiLvlLbl val="0"/>
      </c:catAx>
      <c:valAx>
        <c:axId val="1267538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282667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318315317225101"/>
          <c:w val="0.37702214080900415"/>
          <c:h val="6.7015558015850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2.7337598425196852E-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9.4908353397974016E-2"/>
          <c:y val="0.19387886248732183"/>
          <c:w val="0.71776382291056595"/>
          <c:h val="0.605645444761882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x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E2D74"/>
              </a:solidFill>
              <a:ln w="0">
                <a:solidFill>
                  <a:schemeClr val="accent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AA-BC44-860A-2E9E091D1A46}"/>
              </c:ext>
            </c:extLst>
          </c:dPt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AA-BC44-860A-2E9E091D1A4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xx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AA-BC44-860A-2E9E091D1A46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strRef>
              <c:f>Hoja1!$A$2:$A$5</c:f>
              <c:strCache>
                <c:ptCount val="4"/>
                <c:pt idx="0">
                  <c:v>x</c:v>
                </c:pt>
                <c:pt idx="1">
                  <c:v>xx</c:v>
                </c:pt>
                <c:pt idx="2">
                  <c:v>xxx</c:v>
                </c:pt>
                <c:pt idx="3">
                  <c:v>xxxx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AA-BC44-860A-2E9E091D1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3"/>
        <c:overlap val="1"/>
        <c:axId val="721036032"/>
        <c:axId val="771076800"/>
      </c:barChart>
      <c:catAx>
        <c:axId val="721036032"/>
        <c:scaling>
          <c:orientation val="minMax"/>
        </c:scaling>
        <c:delete val="0"/>
        <c:axPos val="b"/>
        <c:minorGridlines>
          <c:spPr>
            <a:ln w="3175" cap="flat" cmpd="sng" algn="ctr">
              <a:solidFill>
                <a:srgbClr val="EEF1F8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E2D7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771076800"/>
        <c:crosses val="autoZero"/>
        <c:auto val="1"/>
        <c:lblAlgn val="ctr"/>
        <c:lblOffset val="100"/>
        <c:noMultiLvlLbl val="0"/>
      </c:catAx>
      <c:valAx>
        <c:axId val="77107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72103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553829406446614E-2"/>
          <c:y val="0.89736073393992721"/>
          <c:w val="0.41567185123543565"/>
          <c:h val="5.91478565179352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just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Evolución del número de</a:t>
            </a:r>
          </a:p>
          <a:p>
            <a:pPr algn="just">
              <a:defRPr sz="1200" b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defRPr>
            </a:pPr>
            <a:r>
              <a:rPr lang="es-ES" sz="1200" b="1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asegurados de salud (2019–2028)</a:t>
            </a:r>
          </a:p>
        </c:rich>
      </c:tx>
      <c:layout>
        <c:manualLayout>
          <c:xMode val="edge"/>
          <c:yMode val="edge"/>
          <c:x val="2.8901299438999842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200" b="1" i="0" u="none" strike="noStrike" kern="1200" spc="0" baseline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 0-18 AÑOS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5-E041-B955-48E760883338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 19-50 AÑOS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Hoja1!$C$2:$C$9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75</c:v>
                </c:pt>
                <c:pt idx="3">
                  <c:v>65</c:v>
                </c:pt>
                <c:pt idx="4">
                  <c:v>80</c:v>
                </c:pt>
                <c:pt idx="5">
                  <c:v>130</c:v>
                </c:pt>
                <c:pt idx="6">
                  <c:v>150</c:v>
                </c:pt>
                <c:pt idx="7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75-E041-B955-48E760883338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DE 51 EN ADELANTE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Hoja1!$D$2:$D$9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75-E041-B955-48E7608833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55214207"/>
        <c:axId val="1150511615"/>
      </c:barChart>
      <c:catAx>
        <c:axId val="1355214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150511615"/>
        <c:crosses val="autoZero"/>
        <c:auto val="1"/>
        <c:lblAlgn val="ctr"/>
        <c:lblOffset val="100"/>
        <c:noMultiLvlLbl val="0"/>
      </c:catAx>
      <c:valAx>
        <c:axId val="1150511615"/>
        <c:scaling>
          <c:orientation val="minMax"/>
          <c:max val="700"/>
          <c:min val="0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355214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586320280268271E-2"/>
          <c:y val="0.91822830105844078"/>
          <c:w val="0.52982109697611735"/>
          <c:h val="5.1628708649045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just">
              <a:defRPr sz="1200" b="0" i="0" u="none" strike="noStrike" kern="1200" spc="0" baseline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  <a:cs typeface="+mn-cs"/>
              </a:defRPr>
            </a:pPr>
            <a:r>
              <a:rPr lang="es-ES" sz="1200" b="0" i="0" dirty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Evolución del número de</a:t>
            </a:r>
          </a:p>
          <a:p>
            <a:pPr algn="just">
              <a:defRPr sz="120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pPr>
            <a:r>
              <a:rPr lang="es-ES" sz="1200" b="0" i="0" dirty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asegurados de salud (2019–2028)</a:t>
            </a:r>
          </a:p>
        </c:rich>
      </c:tx>
      <c:layout>
        <c:manualLayout>
          <c:xMode val="edge"/>
          <c:yMode val="edge"/>
          <c:x val="2.8901299438999842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200" b="0" i="0" u="none" strike="noStrike" kern="1200" spc="0" baseline="0">
              <a:solidFill>
                <a:srgbClr val="1E2D74"/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 0-18 AÑOS</c:v>
                </c:pt>
              </c:strCache>
            </c:strRef>
          </c:tx>
          <c:spPr>
            <a:solidFill>
              <a:srgbClr val="1E2D74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D3-074A-AA14-089F425A02D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 19-50 AÑOS</c:v>
                </c:pt>
              </c:strCache>
            </c:strRef>
          </c:tx>
          <c:spPr>
            <a:solidFill>
              <a:srgbClr val="5FBFED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Hoja1!$C$2:$C$9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75</c:v>
                </c:pt>
                <c:pt idx="3">
                  <c:v>65</c:v>
                </c:pt>
                <c:pt idx="4">
                  <c:v>80</c:v>
                </c:pt>
                <c:pt idx="5">
                  <c:v>130</c:v>
                </c:pt>
                <c:pt idx="6">
                  <c:v>150</c:v>
                </c:pt>
                <c:pt idx="7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D3-074A-AA14-089F425A02D6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DE 51 EN ADELANTE</c:v>
                </c:pt>
              </c:strCache>
            </c:strRef>
          </c:tx>
          <c:spPr>
            <a:solidFill>
              <a:srgbClr val="EEF1F8"/>
            </a:solidFill>
            <a:ln>
              <a:noFill/>
            </a:ln>
            <a:effectLst/>
          </c:spPr>
          <c:invertIfNegative val="0"/>
          <c:cat>
            <c:numRef>
              <c:f>Hoja1!$A$2:$A$9</c:f>
              <c:numCache>
                <c:formatCode>General</c:formatCod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</c:numCache>
            </c:numRef>
          </c:cat>
          <c:val>
            <c:numRef>
              <c:f>Hoja1!$D$2:$D$9</c:f>
              <c:numCache>
                <c:formatCode>General</c:formatCode>
                <c:ptCount val="8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D3-074A-AA14-089F425A02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55214207"/>
        <c:axId val="1150511615"/>
      </c:barChart>
      <c:catAx>
        <c:axId val="1355214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150511615"/>
        <c:crosses val="autoZero"/>
        <c:auto val="1"/>
        <c:lblAlgn val="ctr"/>
        <c:lblOffset val="100"/>
        <c:noMultiLvlLbl val="0"/>
      </c:catAx>
      <c:valAx>
        <c:axId val="1150511615"/>
        <c:scaling>
          <c:orientation val="minMax"/>
          <c:max val="700"/>
          <c:min val="0"/>
        </c:scaling>
        <c:delete val="0"/>
        <c:axPos val="l"/>
        <c:majorGridlines>
          <c:spPr>
            <a:ln w="9525" cap="flat" cmpd="sng" algn="ctr">
              <a:solidFill>
                <a:srgbClr val="EEF1F8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  <c:crossAx val="1355214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586320280268271E-2"/>
          <c:y val="0.91822830105844078"/>
          <c:w val="0.52982109697611735"/>
          <c:h val="5.1628708649045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200" b="1" i="0" u="none" strike="noStrike" kern="1200" spc="0" baseline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gráfico</a:t>
            </a:r>
          </a:p>
        </c:rich>
      </c:tx>
      <c:layout>
        <c:manualLayout>
          <c:xMode val="edge"/>
          <c:yMode val="edge"/>
          <c:x val="0.1850371593724194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E2D7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04-1C4C-8F1B-7B8E49454104}"/>
              </c:ext>
            </c:extLst>
          </c:dPt>
          <c:dPt>
            <c:idx val="1"/>
            <c:bubble3D val="0"/>
            <c:spPr>
              <a:solidFill>
                <a:srgbClr val="5FBFE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04-1C4C-8F1B-7B8E49454104}"/>
              </c:ext>
            </c:extLst>
          </c:dPt>
          <c:dPt>
            <c:idx val="2"/>
            <c:bubble3D val="0"/>
            <c:spPr>
              <a:solidFill>
                <a:srgbClr val="EEF1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E04-1C4C-8F1B-7B8E49454104}"/>
              </c:ext>
            </c:extLst>
          </c:dPt>
          <c:dPt>
            <c:idx val="3"/>
            <c:bubble3D val="0"/>
            <c:spPr>
              <a:solidFill>
                <a:srgbClr val="EEF1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E04-1C4C-8F1B-7B8E49454104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5789788C-AC05-4C4F-8228-EF3775F586C8}" type="VALUE">
                      <a:rPr lang="en-US" sz="80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04-1C4C-8F1B-7B8E49454104}"/>
                </c:ext>
              </c:extLst>
            </c:dLbl>
            <c:dLbl>
              <c:idx val="1"/>
              <c:layout>
                <c:manualLayout>
                  <c:x val="9.6298606441352852E-2"/>
                  <c:y val="9.26544263776392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7A11C9FD-E484-8B41-A21C-9E05AFA1667C}" type="VALUE">
                      <a:rPr lang="en-US" sz="800" dirty="0"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E04-1C4C-8F1B-7B8E49454104}"/>
                </c:ext>
              </c:extLst>
            </c:dLbl>
            <c:dLbl>
              <c:idx val="2"/>
              <c:layout>
                <c:manualLayout>
                  <c:x val="4.3014593306584033E-2"/>
                  <c:y val="8.805708359509405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defRPr>
                    </a:pPr>
                    <a:fld id="{BF8C9D10-460D-1748-B9C4-98DE692D582D}" type="VALUE">
                      <a:rPr lang="en-US" sz="80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rPr>
                      <a:pPr>
                        <a:defRPr sz="900">
                          <a:latin typeface="Inter 28pt 28pt" panose="02000503000000020004" pitchFamily="2" charset="0"/>
                          <a:ea typeface="Inter 28pt 28pt" panose="02000503000000020004" pitchFamily="2" charset="0"/>
                        </a:defRPr>
                      </a:pPr>
                      <a:t>[VALOR]</a:t>
                    </a:fld>
                    <a:endParaRPr lang="es-E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E04-1C4C-8F1B-7B8E494541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Hoja1!$A$2:$A$5</c:f>
              <c:strCache>
                <c:ptCount val="3"/>
                <c:pt idx="0">
                  <c:v>x</c:v>
                </c:pt>
                <c:pt idx="1">
                  <c:v>xx</c:v>
                </c:pt>
                <c:pt idx="2">
                  <c:v>xxx</c:v>
                </c:pt>
              </c:strCache>
            </c:strRef>
          </c:cat>
          <c:val>
            <c:numRef>
              <c:f>Hoja1!$B$2:$B$5</c:f>
              <c:numCache>
                <c:formatCode>0%</c:formatCode>
                <c:ptCount val="4"/>
                <c:pt idx="0">
                  <c:v>0.83</c:v>
                </c:pt>
                <c:pt idx="1">
                  <c:v>0.1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E04-1C4C-8F1B-7B8E494541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+mn-cs"/>
              </a:defRPr>
            </a:pPr>
            <a:endParaRPr lang="es-ES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18052529258539507"/>
          <c:y val="0.85751597868326501"/>
          <c:w val="0.66572187047746634"/>
          <c:h val="8.31187972611685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Hoja1!$A$2:$C$17</cx:f>
        <cx:lvl ptCount="16">
          <cx:pt idx="0">Hoja 1</cx:pt>
          <cx:pt idx="1">Hoja 2</cx:pt>
          <cx:pt idx="2">Hoja 2</cx:pt>
          <cx:pt idx="3">Hoja 3</cx:pt>
          <cx:pt idx="4">Hoja 3</cx:pt>
        </cx:lvl>
        <cx:lvl ptCount="16">
          <cx:pt idx="0">Tallo 1</cx:pt>
          <cx:pt idx="1">Tallo 2</cx:pt>
          <cx:pt idx="2">Tallo 2</cx:pt>
          <cx:pt idx="3">Tallo 3</cx:pt>
          <cx:pt idx="4">Tallo 3</cx:pt>
        </cx:lvl>
        <cx:lvl ptCount="16">
          <cx:pt idx="0">DE 0-18 AÑOS</cx:pt>
          <cx:pt idx="1">DE 19-30 AÑOS</cx:pt>
          <cx:pt idx="2">DE 31-50 AÑOS</cx:pt>
          <cx:pt idx="3">DE 51-70 AÑOS</cx:pt>
          <cx:pt idx="4">DE 71 AÑOS EN ADELANTE</cx:pt>
        </cx:lvl>
      </cx:strDim>
      <cx:numDim type="size">
        <cx:f>Hoja1!$D$2:$D$17</cx:f>
        <cx:lvl ptCount="16" formatCode="0%">
          <cx:pt idx="0">0.5</cx:pt>
          <cx:pt idx="1">0.14999999999999999</cx:pt>
          <cx:pt idx="2">0.10000000000000001</cx:pt>
          <cx:pt idx="3">0.20000000000000001</cx:pt>
          <cx:pt idx="4">0.050000000000000003</cx:pt>
        </cx:lvl>
      </cx:numDim>
    </cx:data>
  </cx:chartData>
  <cx:chart>
    <cx:title pos="t" align="ctr" overlay="0">
      <cx:tx>
        <cx:txData>
          <cx:v>Título del gráfico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20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Inter 28pt 28pt" panose="02000503000000020004" pitchFamily="2" charset="0"/>
            </a:defRPr>
          </a:pPr>
          <a:r>
            <a:rPr lang="es-ES" sz="1200" b="1" i="0" u="none" strike="noStrike" baseline="0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</a:rPr>
            <a:t>Título del gráfico</a:t>
          </a:r>
        </a:p>
      </cx:txPr>
    </cx:title>
    <cx:plotArea>
      <cx:plotAreaRegion>
        <cx:series layoutId="treemap" uniqueId="{874095E1-12C7-A141-A01F-859F6E4673D6}">
          <cx:tx>
            <cx:txData>
              <cx:f>Hoja1!$D$1</cx:f>
              <cx:v>Serie1</cx:v>
            </cx:txData>
          </cx:tx>
          <cx:spPr>
            <a:ln>
              <a:noFill/>
            </a:ln>
          </cx:spPr>
          <cx:dataPt idx="0">
            <cx:spPr>
              <a:solidFill>
                <a:srgbClr val="1E2D74"/>
              </a:solidFill>
              <a:ln>
                <a:noFill/>
              </a:ln>
            </cx:spPr>
          </cx:dataPt>
          <cx:dataPt idx="2">
            <cx:spPr>
              <a:ln>
                <a:noFill/>
              </a:ln>
            </cx:spPr>
          </cx:dataPt>
          <cx:dataPt idx="3">
            <cx:spPr>
              <a:solidFill>
                <a:srgbClr val="EEF1F8"/>
              </a:solidFill>
              <a:ln>
                <a:noFill/>
              </a:ln>
            </cx:spPr>
          </cx:dataPt>
          <cx:dataPt idx="5">
            <cx:spPr>
              <a:ln>
                <a:noFill/>
              </a:ln>
            </cx:spPr>
          </cx:dataPt>
          <cx:dataPt idx="6">
            <cx:spPr>
              <a:solidFill>
                <a:srgbClr val="CFE6F8"/>
              </a:solidFill>
              <a:ln>
                <a:noFill/>
              </a:ln>
            </cx:spPr>
          </cx:dataPt>
          <cx:dataPt idx="8">
            <cx:spPr>
              <a:ln>
                <a:noFill/>
              </a:ln>
            </cx:spPr>
          </cx:dataPt>
          <cx:dataPt idx="9">
            <cx:spPr>
              <a:solidFill>
                <a:srgbClr val="5FBFED"/>
              </a:solidFill>
              <a:ln>
                <a:noFill/>
              </a:ln>
            </cx:spPr>
          </cx:dataPt>
          <cx:dataPt idx="11">
            <cx:spPr>
              <a:ln>
                <a:noFill/>
              </a:ln>
            </cx:spPr>
          </cx:dataPt>
          <cx:dataPt idx="12">
            <cx:spPr>
              <a:solidFill>
                <a:srgbClr val="A7ABC9"/>
              </a:solidFill>
              <a:ln>
                <a:noFill/>
              </a:ln>
            </cx:spPr>
          </cx:dataPt>
          <cx:dataPt idx="14">
            <cx:spPr>
              <a:ln>
                <a:noFill/>
              </a:ln>
            </cx:spPr>
          </cx:dataPt>
          <cx:dataPt idx="15">
            <cx:spPr>
              <a:solidFill>
                <a:srgbClr val="1E2D74"/>
              </a:solidFill>
              <a:ln>
                <a:noFill/>
              </a:ln>
            </cx:spPr>
          </cx:dataPt>
          <cx:dataLabels pos="in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Inter 28pt 28pt" panose="02000503000000020004" pitchFamily="2" charset="0"/>
                  </a:defRPr>
                </a:pPr>
                <a:endParaRPr lang="es-ES" sz="1197" b="0" i="0" u="none" strike="noStrike" baseline="0">
                  <a:solidFill>
                    <a:schemeClr val="bg1"/>
                  </a:solidFill>
                  <a:latin typeface="Inter 28pt 28pt" panose="02000503000000020004" pitchFamily="2" charset="0"/>
                  <a:ea typeface="Inter 28pt 28pt" panose="02000503000000020004" pitchFamily="2" charset="0"/>
                </a:endParaRPr>
              </a:p>
            </cx:txPr>
            <cx:visibility seriesName="0" categoryName="0" value="1"/>
            <cx:dataLabel idx="2">
              <cx:visibility seriesName="0" categoryName="0" value="1"/>
            </cx:dataLabel>
            <cx:dataLabel idx="5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rgbClr val="1E2D74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rgbClr val="1E2D74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15%</a:t>
                  </a:r>
                </a:p>
              </cx:txPr>
              <cx:visibility seriesName="0" categoryName="0" value="1"/>
            </cx:dataLabel>
            <cx:dataLabel idx="8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rgbClr val="1E2D74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rgbClr val="1E2D74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10%</a:t>
                  </a:r>
                </a:p>
              </cx:txPr>
              <cx:visibility seriesName="0" categoryName="0" value="1"/>
            </cx:dataLabel>
            <cx:dataLabel idx="11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chemeClr val="bg1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20%</a:t>
                  </a:r>
                </a:p>
              </cx:txPr>
              <cx:visibility seriesName="0" categoryName="0" value="1"/>
            </cx:dataLabel>
            <cx:dataLabel idx="15">
              <cx:visibility seriesName="0" categoryName="0" value="1"/>
            </cx:dataLabel>
          </cx:dataLabels>
          <cx:dataId val="0"/>
          <cx:layoutPr>
            <cx:parentLabelLayout val="overlapping"/>
          </cx:layoutPr>
        </cx:series>
      </cx:plotAreaRegion>
    </cx:plotArea>
    <cx:legend pos="b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70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Inter 28pt 28pt" panose="02000503000000020004" pitchFamily="2" charset="0"/>
            </a:defRPr>
          </a:pPr>
          <a:endParaRPr lang="es-ES" sz="700" b="0" i="0" u="none" strike="noStrike" baseline="0">
            <a:solidFill>
              <a:srgbClr val="1E2D74"/>
            </a:solidFill>
            <a:latin typeface="Inter 28pt 28pt" panose="02000503000000020004" pitchFamily="2" charset="0"/>
            <a:ea typeface="Inter 28pt 28pt" panose="02000503000000020004" pitchFamily="2" charset="0"/>
          </a:endParaRPr>
        </a:p>
      </cx:txPr>
    </cx:legend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Hoja1!$A$2:$C$17</cx:f>
        <cx:lvl ptCount="16">
          <cx:pt idx="0">Hoja 1</cx:pt>
          <cx:pt idx="1">Hoja 2</cx:pt>
          <cx:pt idx="2">Hoja 2</cx:pt>
          <cx:pt idx="3">Hoja 3</cx:pt>
          <cx:pt idx="4">Hoja 3</cx:pt>
        </cx:lvl>
        <cx:lvl ptCount="16">
          <cx:pt idx="0">Tallo 1</cx:pt>
          <cx:pt idx="1">Tallo 2</cx:pt>
          <cx:pt idx="2">Tallo 2</cx:pt>
          <cx:pt idx="3">Tallo 3</cx:pt>
          <cx:pt idx="4">Tallo 3</cx:pt>
        </cx:lvl>
        <cx:lvl ptCount="16">
          <cx:pt idx="0">DE 0-18 AÑOS</cx:pt>
          <cx:pt idx="1">DE 19-30 AÑOS</cx:pt>
          <cx:pt idx="2">DE 31-50 AÑOS</cx:pt>
          <cx:pt idx="3">DE 51-70 AÑOS</cx:pt>
          <cx:pt idx="4">DE 71 AÑOS EN ADELANTE</cx:pt>
        </cx:lvl>
      </cx:strDim>
      <cx:numDim type="size">
        <cx:f>Hoja1!$D$2:$D$17</cx:f>
        <cx:lvl ptCount="16" formatCode="0%">
          <cx:pt idx="0">0.5</cx:pt>
          <cx:pt idx="1">0.14999999999999999</cx:pt>
          <cx:pt idx="2">0.10000000000000001</cx:pt>
          <cx:pt idx="3">0.20000000000000001</cx:pt>
          <cx:pt idx="4">0.050000000000000003</cx:pt>
        </cx:lvl>
      </cx:numDim>
    </cx:data>
  </cx:chartData>
  <cx:chart>
    <cx:title pos="t" align="ctr" overlay="0">
      <cx:tx>
        <cx:txData>
          <cx:v>Título del gráfico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20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Inter 28pt 28pt" panose="02000503000000020004" pitchFamily="2" charset="0"/>
            </a:defRPr>
          </a:pPr>
          <a:r>
            <a:rPr lang="es-ES" sz="1200" b="1" i="0" u="none" strike="noStrike" baseline="0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</a:rPr>
            <a:t>Título del gráfico</a:t>
          </a:r>
        </a:p>
      </cx:txPr>
    </cx:title>
    <cx:plotArea>
      <cx:plotAreaRegion>
        <cx:series layoutId="treemap" uniqueId="{874095E1-12C7-A141-A01F-859F6E4673D6}">
          <cx:tx>
            <cx:txData>
              <cx:f>Hoja1!$D$1</cx:f>
              <cx:v>Serie1</cx:v>
            </cx:txData>
          </cx:tx>
          <cx:spPr>
            <a:ln>
              <a:noFill/>
            </a:ln>
          </cx:spPr>
          <cx:dataPt idx="0">
            <cx:spPr>
              <a:solidFill>
                <a:srgbClr val="1E2D74"/>
              </a:solidFill>
              <a:ln>
                <a:noFill/>
              </a:ln>
            </cx:spPr>
          </cx:dataPt>
          <cx:dataPt idx="2">
            <cx:spPr>
              <a:ln>
                <a:noFill/>
              </a:ln>
            </cx:spPr>
          </cx:dataPt>
          <cx:dataPt idx="3">
            <cx:spPr>
              <a:solidFill>
                <a:srgbClr val="EEF1F8"/>
              </a:solidFill>
              <a:ln>
                <a:noFill/>
              </a:ln>
            </cx:spPr>
          </cx:dataPt>
          <cx:dataPt idx="5">
            <cx:spPr>
              <a:ln>
                <a:noFill/>
              </a:ln>
            </cx:spPr>
          </cx:dataPt>
          <cx:dataPt idx="6">
            <cx:spPr>
              <a:solidFill>
                <a:srgbClr val="CFE6F8"/>
              </a:solidFill>
              <a:ln>
                <a:noFill/>
              </a:ln>
            </cx:spPr>
          </cx:dataPt>
          <cx:dataPt idx="8">
            <cx:spPr>
              <a:ln>
                <a:noFill/>
              </a:ln>
            </cx:spPr>
          </cx:dataPt>
          <cx:dataPt idx="9">
            <cx:spPr>
              <a:solidFill>
                <a:srgbClr val="5FBFED"/>
              </a:solidFill>
              <a:ln>
                <a:noFill/>
              </a:ln>
            </cx:spPr>
          </cx:dataPt>
          <cx:dataPt idx="11">
            <cx:spPr>
              <a:ln>
                <a:noFill/>
              </a:ln>
            </cx:spPr>
          </cx:dataPt>
          <cx:dataPt idx="12">
            <cx:spPr>
              <a:solidFill>
                <a:srgbClr val="A7ABC9"/>
              </a:solidFill>
              <a:ln>
                <a:noFill/>
              </a:ln>
            </cx:spPr>
          </cx:dataPt>
          <cx:dataPt idx="14">
            <cx:spPr>
              <a:ln>
                <a:noFill/>
              </a:ln>
            </cx:spPr>
          </cx:dataPt>
          <cx:dataPt idx="15">
            <cx:spPr>
              <a:solidFill>
                <a:srgbClr val="1E2D74"/>
              </a:solidFill>
              <a:ln>
                <a:noFill/>
              </a:ln>
            </cx:spPr>
          </cx:dataPt>
          <cx:dataLabels pos="in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Inter 28pt 28pt" panose="02000503000000020004" pitchFamily="2" charset="0"/>
                  </a:defRPr>
                </a:pPr>
                <a:endParaRPr lang="es-ES" sz="1197" b="0" i="0" u="none" strike="noStrike" baseline="0">
                  <a:solidFill>
                    <a:schemeClr val="bg1"/>
                  </a:solidFill>
                  <a:latin typeface="Inter 28pt 28pt" panose="02000503000000020004" pitchFamily="2" charset="0"/>
                  <a:ea typeface="Inter 28pt 28pt" panose="02000503000000020004" pitchFamily="2" charset="0"/>
                </a:endParaRPr>
              </a:p>
            </cx:txPr>
            <cx:visibility seriesName="0" categoryName="0" value="1"/>
            <cx:dataLabel idx="2">
              <cx:visibility seriesName="0" categoryName="0" value="1"/>
            </cx:dataLabel>
            <cx:dataLabel idx="5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rgbClr val="1E2D74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rgbClr val="1E2D74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15%</a:t>
                  </a:r>
                </a:p>
              </cx:txPr>
              <cx:visibility seriesName="0" categoryName="0" value="1"/>
            </cx:dataLabel>
            <cx:dataLabel idx="8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rgbClr val="1E2D74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rgbClr val="1E2D74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10%</a:t>
                  </a:r>
                </a:p>
              </cx:txPr>
              <cx:visibility seriesName="0" categoryName="0" value="1"/>
            </cx:dataLabel>
            <cx:dataLabel idx="11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chemeClr val="bg1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20%</a:t>
                  </a:r>
                </a:p>
              </cx:txPr>
              <cx:visibility seriesName="0" categoryName="0" value="1"/>
            </cx:dataLabel>
            <cx:dataLabel idx="15">
              <cx:visibility seriesName="0" categoryName="0" value="1"/>
            </cx:dataLabel>
          </cx:dataLabels>
          <cx:dataId val="0"/>
          <cx:layoutPr>
            <cx:parentLabelLayout val="overlapping"/>
          </cx:layoutPr>
        </cx:series>
      </cx:plotAreaRegion>
    </cx:plotArea>
    <cx:legend pos="b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70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Inter 28pt 28pt" panose="02000503000000020004" pitchFamily="2" charset="0"/>
            </a:defRPr>
          </a:pPr>
          <a:endParaRPr lang="es-ES" sz="700" b="0" i="0" u="none" strike="noStrike" baseline="0">
            <a:solidFill>
              <a:srgbClr val="1E2D74"/>
            </a:solidFill>
            <a:latin typeface="Inter 28pt 28pt" panose="02000503000000020004" pitchFamily="2" charset="0"/>
            <a:ea typeface="Inter 28pt 28pt" panose="02000503000000020004" pitchFamily="2" charset="0"/>
          </a:endParaRPr>
        </a:p>
      </cx:txPr>
    </cx:legend>
  </cx:chart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Hoja1!$A$2:$C$17</cx:f>
        <cx:lvl ptCount="16">
          <cx:pt idx="0">Hoja 1</cx:pt>
          <cx:pt idx="1">Hoja 2</cx:pt>
          <cx:pt idx="2">Hoja 2</cx:pt>
          <cx:pt idx="3">Hoja 3</cx:pt>
          <cx:pt idx="4">Hoja 3</cx:pt>
        </cx:lvl>
        <cx:lvl ptCount="16">
          <cx:pt idx="0">Tallo 1</cx:pt>
          <cx:pt idx="1">Tallo 2</cx:pt>
          <cx:pt idx="2">Tallo 2</cx:pt>
          <cx:pt idx="3">Tallo 3</cx:pt>
          <cx:pt idx="4">Tallo 3</cx:pt>
        </cx:lvl>
        <cx:lvl ptCount="16">
          <cx:pt idx="0">DE 0-18 AÑOS</cx:pt>
          <cx:pt idx="1">DE 19-30 AÑOS</cx:pt>
          <cx:pt idx="2">DE 31-50 AÑOS</cx:pt>
          <cx:pt idx="3">DE 51-70 AÑOS</cx:pt>
          <cx:pt idx="4">DE 71 AÑOS EN ADELANTE</cx:pt>
        </cx:lvl>
      </cx:strDim>
      <cx:numDim type="size">
        <cx:f>Hoja1!$D$2:$D$17</cx:f>
        <cx:lvl ptCount="16" formatCode="0%">
          <cx:pt idx="0">0.5</cx:pt>
          <cx:pt idx="1">0.14999999999999999</cx:pt>
          <cx:pt idx="2">0.10000000000000001</cx:pt>
          <cx:pt idx="3">0.20000000000000001</cx:pt>
          <cx:pt idx="4">0.050000000000000003</cx:pt>
        </cx:lvl>
      </cx:numDim>
    </cx:data>
  </cx:chartData>
  <cx:chart>
    <cx:title pos="t" align="ctr" overlay="0">
      <cx:tx>
        <cx:txData>
          <cx:v>Título del gráfico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20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Inter 28pt 28pt" panose="02000503000000020004" pitchFamily="2" charset="0"/>
            </a:defRPr>
          </a:pPr>
          <a:r>
            <a:rPr lang="es-ES" sz="1200" b="1" i="0" u="none" strike="noStrike" baseline="0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</a:rPr>
            <a:t>Título del gráfico</a:t>
          </a:r>
        </a:p>
      </cx:txPr>
    </cx:title>
    <cx:plotArea>
      <cx:plotAreaRegion>
        <cx:series layoutId="treemap" uniqueId="{874095E1-12C7-A141-A01F-859F6E4673D6}">
          <cx:tx>
            <cx:txData>
              <cx:f>Hoja1!$D$1</cx:f>
              <cx:v>Serie1</cx:v>
            </cx:txData>
          </cx:tx>
          <cx:spPr>
            <a:ln>
              <a:noFill/>
            </a:ln>
          </cx:spPr>
          <cx:dataPt idx="0">
            <cx:spPr>
              <a:solidFill>
                <a:srgbClr val="1E2D74"/>
              </a:solidFill>
              <a:ln>
                <a:noFill/>
              </a:ln>
            </cx:spPr>
          </cx:dataPt>
          <cx:dataPt idx="2">
            <cx:spPr>
              <a:ln>
                <a:noFill/>
              </a:ln>
            </cx:spPr>
          </cx:dataPt>
          <cx:dataPt idx="3">
            <cx:spPr>
              <a:solidFill>
                <a:srgbClr val="EEF1F8"/>
              </a:solidFill>
              <a:ln>
                <a:noFill/>
              </a:ln>
            </cx:spPr>
          </cx:dataPt>
          <cx:dataPt idx="5">
            <cx:spPr>
              <a:ln>
                <a:noFill/>
              </a:ln>
            </cx:spPr>
          </cx:dataPt>
          <cx:dataPt idx="6">
            <cx:spPr>
              <a:solidFill>
                <a:srgbClr val="CFE6F8"/>
              </a:solidFill>
              <a:ln>
                <a:noFill/>
              </a:ln>
            </cx:spPr>
          </cx:dataPt>
          <cx:dataPt idx="8">
            <cx:spPr>
              <a:ln>
                <a:noFill/>
              </a:ln>
            </cx:spPr>
          </cx:dataPt>
          <cx:dataPt idx="9">
            <cx:spPr>
              <a:solidFill>
                <a:srgbClr val="5FBFED"/>
              </a:solidFill>
              <a:ln>
                <a:noFill/>
              </a:ln>
            </cx:spPr>
          </cx:dataPt>
          <cx:dataPt idx="11">
            <cx:spPr>
              <a:ln>
                <a:noFill/>
              </a:ln>
            </cx:spPr>
          </cx:dataPt>
          <cx:dataPt idx="12">
            <cx:spPr>
              <a:solidFill>
                <a:srgbClr val="A7ABC9"/>
              </a:solidFill>
              <a:ln>
                <a:noFill/>
              </a:ln>
            </cx:spPr>
          </cx:dataPt>
          <cx:dataPt idx="14">
            <cx:spPr>
              <a:ln>
                <a:noFill/>
              </a:ln>
            </cx:spPr>
          </cx:dataPt>
          <cx:dataPt idx="15">
            <cx:spPr>
              <a:solidFill>
                <a:srgbClr val="1E2D74"/>
              </a:solidFill>
              <a:ln>
                <a:noFill/>
              </a:ln>
            </cx:spPr>
          </cx:dataPt>
          <cx:dataLabels pos="in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>
                    <a:solidFill>
                      <a:schemeClr val="bg1"/>
                    </a:solidFill>
                    <a:latin typeface="Inter 28pt 28pt" panose="02000503000000020004" pitchFamily="2" charset="0"/>
                    <a:ea typeface="Inter 28pt 28pt" panose="02000503000000020004" pitchFamily="2" charset="0"/>
                    <a:cs typeface="Inter 28pt 28pt" panose="02000503000000020004" pitchFamily="2" charset="0"/>
                  </a:defRPr>
                </a:pPr>
                <a:endParaRPr lang="es-ES" sz="1197" b="0" i="0" u="none" strike="noStrike" baseline="0">
                  <a:solidFill>
                    <a:schemeClr val="bg1"/>
                  </a:solidFill>
                  <a:latin typeface="Inter 28pt 28pt" panose="02000503000000020004" pitchFamily="2" charset="0"/>
                  <a:ea typeface="Inter 28pt 28pt" panose="02000503000000020004" pitchFamily="2" charset="0"/>
                </a:endParaRPr>
              </a:p>
            </cx:txPr>
            <cx:visibility seriesName="0" categoryName="0" value="1"/>
            <cx:dataLabel idx="2">
              <cx:visibility seriesName="0" categoryName="0" value="1"/>
            </cx:dataLabel>
            <cx:dataLabel idx="5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rgbClr val="1E2D74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rgbClr val="1E2D74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15%</a:t>
                  </a:r>
                </a:p>
              </cx:txPr>
              <cx:visibility seriesName="0" categoryName="0" value="1"/>
            </cx:dataLabel>
            <cx:dataLabel idx="8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rgbClr val="1E2D74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rgbClr val="1E2D74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10%</a:t>
                  </a:r>
                </a:p>
              </cx:txPr>
              <cx:visibility seriesName="0" categoryName="0" value="1"/>
            </cx:dataLabel>
            <cx:dataLabel idx="11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>
                      <a:solidFill>
                        <a:schemeClr val="bg1"/>
                      </a:solidFill>
                    </a:defRPr>
                  </a:pPr>
                  <a:r>
                    <a:rPr lang="es-ES" sz="1197" b="0" i="0" u="none" strike="noStrike" baseline="0">
                      <a:solidFill>
                        <a:schemeClr val="bg1"/>
                      </a:solidFill>
                      <a:latin typeface="Inter 28pt 28pt" panose="02000503000000020004" pitchFamily="2" charset="0"/>
                      <a:ea typeface="Inter 28pt 28pt" panose="02000503000000020004" pitchFamily="2" charset="0"/>
                    </a:rPr>
                    <a:t>20%</a:t>
                  </a:r>
                </a:p>
              </cx:txPr>
              <cx:visibility seriesName="0" categoryName="0" value="1"/>
            </cx:dataLabel>
            <cx:dataLabel idx="15">
              <cx:visibility seriesName="0" categoryName="0" value="1"/>
            </cx:dataLabel>
          </cx:dataLabels>
          <cx:dataId val="0"/>
          <cx:layoutPr>
            <cx:parentLabelLayout val="overlapping"/>
          </cx:layoutPr>
        </cx:series>
      </cx:plotAreaRegion>
    </cx:plotArea>
    <cx:legend pos="b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70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Inter 28pt 28pt" panose="02000503000000020004" pitchFamily="2" charset="0"/>
            </a:defRPr>
          </a:pPr>
          <a:endParaRPr lang="es-ES" sz="700" b="0" i="0" u="none" strike="noStrike" baseline="0">
            <a:solidFill>
              <a:srgbClr val="1E2D74"/>
            </a:solidFill>
            <a:latin typeface="Inter 28pt 28pt" panose="02000503000000020004" pitchFamily="2" charset="0"/>
            <a:ea typeface="Inter 28pt 28pt" panose="02000503000000020004" pitchFamily="2" charset="0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412">
  <cs:axisTitle>
    <cs:lnRef idx="0"/>
    <cs:fillRef idx="0"/>
    <cs:effectRef idx="0"/>
    <cs:fontRef idx="minor">
      <a:schemeClr val="tx1">
        <a:lumMod val="50000"/>
        <a:lumOff val="50000"/>
      </a:schemeClr>
    </cs:fontRef>
    <cs:spPr>
      <a:solidFill>
        <a:schemeClr val="bg1">
          <a:lumMod val="85000"/>
        </a:schemeClr>
      </a:solidFill>
      <a:ln>
        <a:solidFill>
          <a:schemeClr val="bg1">
            <a:lumMod val="75000"/>
          </a:schemeClr>
        </a:solidFill>
      </a:ln>
    </cs:spPr>
    <cs:defRPr sz="1197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dataLabel>
  <cs:dataLabelCallout>
    <cs:lnRef idx="0"/>
    <cs:fillRef idx="0"/>
    <cs:effectRef idx="0"/>
    <cs:fontRef idx="minor">
      <a:schemeClr val="dk1">
        <a:lumMod val="50000"/>
        <a:lumOff val="50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ln w="9525" cap="flat" cmpd="sng" algn="ctr">
        <a:solidFill>
          <a:schemeClr val="phClr">
            <a:alpha val="50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cap="none" spc="2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412">
  <cs:axisTitle>
    <cs:lnRef idx="0"/>
    <cs:fillRef idx="0"/>
    <cs:effectRef idx="0"/>
    <cs:fontRef idx="minor">
      <a:schemeClr val="tx1">
        <a:lumMod val="50000"/>
        <a:lumOff val="50000"/>
      </a:schemeClr>
    </cs:fontRef>
    <cs:spPr>
      <a:solidFill>
        <a:schemeClr val="bg1">
          <a:lumMod val="85000"/>
        </a:schemeClr>
      </a:solidFill>
      <a:ln>
        <a:solidFill>
          <a:schemeClr val="bg1">
            <a:lumMod val="75000"/>
          </a:schemeClr>
        </a:solidFill>
      </a:ln>
    </cs:spPr>
    <cs:defRPr sz="1197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dataLabel>
  <cs:dataLabelCallout>
    <cs:lnRef idx="0"/>
    <cs:fillRef idx="0"/>
    <cs:effectRef idx="0"/>
    <cs:fontRef idx="minor">
      <a:schemeClr val="dk1">
        <a:lumMod val="50000"/>
        <a:lumOff val="50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ln w="9525" cap="flat" cmpd="sng" algn="ctr">
        <a:solidFill>
          <a:schemeClr val="phClr">
            <a:alpha val="50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cap="none" spc="2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412">
  <cs:axisTitle>
    <cs:lnRef idx="0"/>
    <cs:fillRef idx="0"/>
    <cs:effectRef idx="0"/>
    <cs:fontRef idx="minor">
      <a:schemeClr val="tx1">
        <a:lumMod val="50000"/>
        <a:lumOff val="50000"/>
      </a:schemeClr>
    </cs:fontRef>
    <cs:spPr>
      <a:solidFill>
        <a:schemeClr val="bg1">
          <a:lumMod val="85000"/>
        </a:schemeClr>
      </a:solidFill>
      <a:ln>
        <a:solidFill>
          <a:schemeClr val="bg1">
            <a:lumMod val="75000"/>
          </a:schemeClr>
        </a:solidFill>
      </a:ln>
    </cs:spPr>
    <cs:defRPr sz="1197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dataLabel>
  <cs:dataLabelCallout>
    <cs:lnRef idx="0"/>
    <cs:fillRef idx="0"/>
    <cs:effectRef idx="0"/>
    <cs:fontRef idx="minor">
      <a:schemeClr val="dk1">
        <a:lumMod val="50000"/>
        <a:lumOff val="50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ln w="9525" cap="flat" cmpd="sng" algn="ctr">
        <a:solidFill>
          <a:schemeClr val="phClr">
            <a:alpha val="50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cap="none" spc="2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E300F7DA-3A18-ED05-C921-3214F1D129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EDF8FD8-F3F6-6E63-7E1A-C5385A75968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A54E3-C37E-964A-88A8-E7BD59CCC226}" type="datetimeFigureOut">
              <a:rPr lang="es-ES" smtClean="0"/>
              <a:t>11/5/26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BF5C31-D3D6-CB5A-2303-B62BAA938DC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9759784-1949-399C-1B72-785983076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F82E0-E70F-5C40-A8DE-72A47FF846A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295048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DC302-67AB-6140-A334-EDB786A37B3C}" type="datetimeFigureOut">
              <a:rPr lang="es-ES" smtClean="0"/>
              <a:t>11/5/26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"/>
              <a:t>Aaa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E675A-49C4-1042-9B3D-B901F39359C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886113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8E6ED7-666F-509B-2E21-AF3BFBDD1D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3214839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FB7B9D-55CB-A757-7514-0FFD512F545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821917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87672-1512-3800-416E-F4AEABA49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66E9D2F-8830-38E5-7663-2CA3A2D241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7422F36-364E-D905-BDBE-FF9D6424FE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E82E30F-0B4D-A66E-7219-F512B035BE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2BBED69-2986-F331-3BF8-5A4D72A9D4D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7561042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1866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58797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148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CF9EC-6E9C-5EB6-07EA-55B78A761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C3473CC-BEFC-016A-3C01-D7BC9F181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DA3B007-19DB-9885-667A-3D674FC1A4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F66159B-9306-7183-A7F7-2F183A67D7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135ED78-743E-2EEF-5132-1F319270096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750357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BE38B-ED4D-1887-9E71-8C7BD729D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AAD777A-D212-C51F-38C5-A65F8E34A4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A85CBA8-5894-B538-BED7-6B1271533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A80E349-6550-3C1C-E7EA-86EF920756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35541E4-34CA-EC94-845E-614627846DA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772358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78E30-DB06-E558-ADE4-840628B90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B88F14F-4459-920B-67DD-558025B37E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F36A3A8-0FEB-F0DC-7105-44BFB4FEF5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234A60B-ED22-6539-C023-A4DD1B47A2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CCC8C2D-B92C-244E-C9B3-1D9A23FED10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1169003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6B84-2958-AEB5-F2AE-2C9CA1EFD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5A84DA4-0CC6-9D2B-CA67-3990DB1448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CA2BDB4-6B93-16BE-B63A-850BA96B8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F813726-30DE-CA80-CC04-FA43371C526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30189BD-4925-FDA4-B7B4-E0E632EC15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520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B03BD-E165-DAD8-26D4-F74B8D65D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978D9DB-8FAE-3E01-6844-2770416625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1833F2F-5E2F-7A53-D6B2-D6AE4EA645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CBB06C4-77D2-BB50-59BA-ECFE124D53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D3814F2-50F2-38C8-78B1-790CD19625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5892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ADAEB-DFA2-6A9F-A32C-C127971CC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8003A60-535D-B205-7073-37EFBB91E2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95A007C-CDF9-A211-FE61-35647AFD4E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9CACF47-E110-0CE3-02DD-45032E2E3A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16655E-89CE-363E-754E-A45D5378335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2739553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80DD3-55F2-2F4F-D221-93F2B9277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5239C08-7646-6E02-6E9C-BA3AF1A2D1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0FFC34D-E20A-F86B-9135-CDE5DF50D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7646408-5F58-2A96-C3F9-0BEB7F9B2B0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E798E81-3451-6B31-89BD-366D6FA3BF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8159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A45A4-D8EE-3AD9-7C88-0ACFBAC88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7826C77-4422-F5D1-488B-DA011EF601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20C288A-68C7-D51A-DA92-7425C98E3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70EEB2B-6205-AFBC-4D7D-768654AB1F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46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87DC6C9-2346-F86E-523D-15188D3859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29838698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B9B68-100E-1FE6-9971-11ABD7FDF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E530C1F-0D77-DC9E-E815-CB199918F8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7F13FB6-CA12-28E9-3D00-F359377F30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6761790-7F5F-BE78-F3A6-67AE35750B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49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A9DE4F3-5B08-D54A-942A-13464A2EC5A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037967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0B228-1606-9637-F77E-3350BECC7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4B6E1E7-4CA1-B4FC-51A7-6A9727A8A4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618CE8-9823-B3D5-4D88-FFAF3F5F88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1B5AD37-10E6-60C0-C79B-766B218753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50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4557E3-862E-09E8-A1C1-B9316E4460A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4091465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D9378-01D7-B72D-F04D-D752D509F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FE309A3-3A92-333C-7731-001CAAF469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45C759E-73EE-2847-3EA1-C29C0375A8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16A7470-BDEA-532D-68C9-4F94073AE31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CA3F75A-660B-FB32-061E-DC8A23906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87491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A9DE8-6CBA-552F-2C4D-183DED151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94E4C48-5377-21B2-5DA6-74444909FB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2C2579E-1AB1-1AED-C8A3-AE42118313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5B294AA-77F9-3003-3838-C97255C4DC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A4329BC-156B-3822-BE16-691EE59822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53755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40863-D808-AE5D-43FE-27F5B4152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DDFF45C-2501-8A8E-4C15-4D8C5F696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96B2B1C-8942-4EEB-F351-8EE83890B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425B402-56A0-EF20-70CF-789DEBDF86E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07A0B58-B8E9-7B76-2A47-78AF42F83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53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604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34CE8-ED5D-C76C-AB28-7DFEA1C0C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DD77613-CAC8-F69E-CF0B-99E06862B1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13D19D6-D2D9-342C-BC9A-770CB837B4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3250F4A-3AD8-5439-15E3-ACB20CC4EB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79F69F-3FD0-1177-023D-5F08811D636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3523051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D3DB7-B621-1E76-C935-4D9262870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7C42B38-C0F9-6666-5323-ABC07234B0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C7DD994-F45A-AA63-F7AC-EBA21C3733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43AF8F-3A55-58A2-721F-D70A5CCE20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0D04992-D535-BD78-7519-064E2BDC8E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2815740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23096-7100-D4D1-5A58-C6DCCC061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A44AA1C-77E0-54AB-A869-9770DFD549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55CF312-1993-C866-7605-F2C436F942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81E77F8-B958-BAB5-5B35-6416DF8C1D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4B43205-0141-A655-8429-E5DE4E7AAEE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3859819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533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B4F0B-B18E-7694-0B5B-FC1923D91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CFB211E-0315-82E7-8320-B9B738EF35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BE5A4A5-EF52-C686-C30D-3EA4CC5C25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82B068-A9B8-C165-9459-6A0FF7827B3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A26438D-7B4F-27D8-7FC3-516DE73E58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011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51E9E-9155-AD37-AA0E-CE7633E3C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5A504E9-C341-E297-50CF-09ACA0859B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A9C171C-849A-79E5-B462-3DE5C1DCC9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6C2DF73-6113-B5AA-C487-CB39A0BCA95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CF89B18-E16D-E531-CF7F-5DF5B50BE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7997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E675A-49C4-1042-9B3D-B901F39359C8}" type="slidenum">
              <a:rPr lang="es-ES" smtClean="0"/>
              <a:t>18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EA5B10-9A41-F7BA-1411-E0E58F72F59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115237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8">
            <a:extLst>
              <a:ext uri="{FF2B5EF4-FFF2-40B4-BE49-F238E27FC236}">
                <a16:creationId xmlns:a16="http://schemas.microsoft.com/office/drawing/2014/main" id="{3A801011-D952-9626-5396-18D16EB9BCC7}"/>
              </a:ext>
            </a:extLst>
          </p:cNvPr>
          <p:cNvSpPr txBox="1">
            <a:spLocks/>
          </p:cNvSpPr>
          <p:nvPr userDrawn="1"/>
        </p:nvSpPr>
        <p:spPr>
          <a:xfrm>
            <a:off x="11465169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8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687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93" userDrawn="1">
          <p15:clr>
            <a:srgbClr val="FBAE40"/>
          </p15:clr>
        </p15:guide>
        <p15:guide id="3" pos="7287" userDrawn="1">
          <p15:clr>
            <a:srgbClr val="FBAE40"/>
          </p15:clr>
        </p15:guide>
        <p15:guide id="4" pos="6312" userDrawn="1">
          <p15:clr>
            <a:srgbClr val="FBAE40"/>
          </p15:clr>
        </p15:guide>
        <p15:guide id="5" pos="6108" userDrawn="1">
          <p15:clr>
            <a:srgbClr val="FBAE40"/>
          </p15:clr>
        </p15:guide>
        <p15:guide id="6" pos="5133" userDrawn="1">
          <p15:clr>
            <a:srgbClr val="FBAE40"/>
          </p15:clr>
        </p15:guide>
        <p15:guide id="7" pos="4929" userDrawn="1">
          <p15:clr>
            <a:srgbClr val="FBAE40"/>
          </p15:clr>
        </p15:guide>
        <p15:guide id="10" pos="3749" userDrawn="1">
          <p15:clr>
            <a:srgbClr val="FBAE40"/>
          </p15:clr>
        </p15:guide>
        <p15:guide id="11" pos="3931" userDrawn="1">
          <p15:clr>
            <a:srgbClr val="FBAE40"/>
          </p15:clr>
        </p15:guide>
        <p15:guide id="12" pos="2774" userDrawn="1">
          <p15:clr>
            <a:srgbClr val="FBAE40"/>
          </p15:clr>
        </p15:guide>
        <p15:guide id="13" pos="2570" userDrawn="1">
          <p15:clr>
            <a:srgbClr val="FBAE40"/>
          </p15:clr>
        </p15:guide>
        <p15:guide id="16" pos="1595" userDrawn="1">
          <p15:clr>
            <a:srgbClr val="FBAE40"/>
          </p15:clr>
        </p15:guide>
        <p15:guide id="17" pos="1391" userDrawn="1">
          <p15:clr>
            <a:srgbClr val="FBAE40"/>
          </p15:clr>
        </p15:guide>
        <p15:guide id="18" orient="horz" pos="391" userDrawn="1">
          <p15:clr>
            <a:srgbClr val="FBAE40"/>
          </p15:clr>
        </p15:guide>
        <p15:guide id="28" orient="horz" pos="392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PARATA">
    <p:bg>
      <p:bgPr>
        <a:gradFill>
          <a:gsLst>
            <a:gs pos="0">
              <a:srgbClr val="1E2D74"/>
            </a:gs>
            <a:gs pos="100000">
              <a:srgbClr val="1E2D7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8">
            <a:extLst>
              <a:ext uri="{FF2B5EF4-FFF2-40B4-BE49-F238E27FC236}">
                <a16:creationId xmlns:a16="http://schemas.microsoft.com/office/drawing/2014/main" id="{7680C7E2-31FA-8361-5100-34657335F142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ECFF4A6-D624-0C14-0F55-96306430B3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-424" t="44941" r="411" b="-1"/>
          <a:stretch>
            <a:fillRect/>
          </a:stretch>
        </p:blipFill>
        <p:spPr>
          <a:xfrm>
            <a:off x="9883775" y="450850"/>
            <a:ext cx="1676399" cy="56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31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8">
            <a:extLst>
              <a:ext uri="{FF2B5EF4-FFF2-40B4-BE49-F238E27FC236}">
                <a16:creationId xmlns:a16="http://schemas.microsoft.com/office/drawing/2014/main" id="{137FD85D-6562-EB05-D986-46CB945F0584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56DEFF9A-2B78-961F-868B-AAB532B0E4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127" y="6309519"/>
            <a:ext cx="10235480" cy="200055"/>
          </a:xfrm>
          <a:prstGeom prst="rect">
            <a:avLst/>
          </a:prstGeom>
        </p:spPr>
        <p:txBody>
          <a:bodyPr/>
          <a:lstStyle>
            <a:lvl1pPr>
              <a:buNone/>
              <a:defRPr sz="700" b="0" i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lvl1pPr>
          </a:lstStyle>
          <a:p>
            <a:r>
              <a:rPr lang="es-ES" dirty="0"/>
              <a:t>TÍTULO DEL DOCUMENTO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0E4B4D4-963F-4851-DAC1-FF1D9AA9A5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054" t="56971"/>
          <a:stretch>
            <a:fillRect/>
          </a:stretch>
        </p:blipFill>
        <p:spPr>
          <a:xfrm>
            <a:off x="10413999" y="577850"/>
            <a:ext cx="1146175" cy="44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49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93" userDrawn="1">
          <p15:clr>
            <a:srgbClr val="FBAE40"/>
          </p15:clr>
        </p15:guide>
        <p15:guide id="3" pos="7287" userDrawn="1">
          <p15:clr>
            <a:srgbClr val="FBAE40"/>
          </p15:clr>
        </p15:guide>
        <p15:guide id="4" pos="6312" userDrawn="1">
          <p15:clr>
            <a:srgbClr val="FBAE40"/>
          </p15:clr>
        </p15:guide>
        <p15:guide id="5" pos="6108" userDrawn="1">
          <p15:clr>
            <a:srgbClr val="FBAE40"/>
          </p15:clr>
        </p15:guide>
        <p15:guide id="6" pos="5133" userDrawn="1">
          <p15:clr>
            <a:srgbClr val="FBAE40"/>
          </p15:clr>
        </p15:guide>
        <p15:guide id="7" pos="4929" userDrawn="1">
          <p15:clr>
            <a:srgbClr val="FBAE40"/>
          </p15:clr>
        </p15:guide>
        <p15:guide id="10" pos="3749" userDrawn="1">
          <p15:clr>
            <a:srgbClr val="FBAE40"/>
          </p15:clr>
        </p15:guide>
        <p15:guide id="11" pos="3931" userDrawn="1">
          <p15:clr>
            <a:srgbClr val="FBAE40"/>
          </p15:clr>
        </p15:guide>
        <p15:guide id="12" pos="2774" userDrawn="1">
          <p15:clr>
            <a:srgbClr val="FBAE40"/>
          </p15:clr>
        </p15:guide>
        <p15:guide id="13" pos="2570" userDrawn="1">
          <p15:clr>
            <a:srgbClr val="FBAE40"/>
          </p15:clr>
        </p15:guide>
        <p15:guide id="16" pos="1595" userDrawn="1">
          <p15:clr>
            <a:srgbClr val="FBAE40"/>
          </p15:clr>
        </p15:guide>
        <p15:guide id="17" pos="1391" userDrawn="1">
          <p15:clr>
            <a:srgbClr val="FBAE40"/>
          </p15:clr>
        </p15:guide>
        <p15:guide id="18" orient="horz" pos="391" userDrawn="1">
          <p15:clr>
            <a:srgbClr val="FBAE40"/>
          </p15:clr>
        </p15:guide>
        <p15:guide id="28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8">
            <a:extLst>
              <a:ext uri="{FF2B5EF4-FFF2-40B4-BE49-F238E27FC236}">
                <a16:creationId xmlns:a16="http://schemas.microsoft.com/office/drawing/2014/main" id="{184CFF18-AB4A-4F0D-7FE9-7DD07561A815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DABB4883-4C83-D7DD-7EDC-EE1BACFE26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127" y="6309519"/>
            <a:ext cx="10235480" cy="200055"/>
          </a:xfrm>
          <a:prstGeom prst="rect">
            <a:avLst/>
          </a:prstGeom>
        </p:spPr>
        <p:txBody>
          <a:bodyPr/>
          <a:lstStyle>
            <a:lvl1pPr>
              <a:buNone/>
              <a:defRPr sz="700" b="0" i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lvl1pPr>
          </a:lstStyle>
          <a:p>
            <a:r>
              <a:rPr lang="es-ES" dirty="0"/>
              <a:t>TÍTULO DEL DOCUMENTO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AE06435-B882-4AB4-40CE-EAE127E041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435"/>
          <a:stretch>
            <a:fillRect/>
          </a:stretch>
        </p:blipFill>
        <p:spPr>
          <a:xfrm>
            <a:off x="10420349" y="-5974"/>
            <a:ext cx="1139825" cy="102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2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8">
            <a:extLst>
              <a:ext uri="{FF2B5EF4-FFF2-40B4-BE49-F238E27FC236}">
                <a16:creationId xmlns:a16="http://schemas.microsoft.com/office/drawing/2014/main" id="{184CFF18-AB4A-4F0D-7FE9-7DD07561A815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DABB4883-4C83-D7DD-7EDC-EE1BACFE262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127" y="6309519"/>
            <a:ext cx="10235480" cy="200055"/>
          </a:xfrm>
          <a:prstGeom prst="rect">
            <a:avLst/>
          </a:prstGeom>
        </p:spPr>
        <p:txBody>
          <a:bodyPr/>
          <a:lstStyle>
            <a:lvl1pPr>
              <a:buNone/>
              <a:defRPr sz="700" b="0" i="0">
                <a:solidFill>
                  <a:srgbClr val="1E2D74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lvl1pPr>
          </a:lstStyle>
          <a:p>
            <a:r>
              <a:rPr lang="es-ES" dirty="0"/>
              <a:t>TÍTULO DEL DOCUMENTO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25B7762-4D10-9570-DC61-1773FD9CD7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5198"/>
          <a:stretch>
            <a:fillRect/>
          </a:stretch>
        </p:blipFill>
        <p:spPr>
          <a:xfrm>
            <a:off x="9897763" y="457200"/>
            <a:ext cx="1662412" cy="56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9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PARATA">
    <p:bg>
      <p:bgPr>
        <a:gradFill>
          <a:gsLst>
            <a:gs pos="0">
              <a:srgbClr val="1E2D74"/>
            </a:gs>
            <a:gs pos="100000">
              <a:srgbClr val="1E2D7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8">
            <a:extLst>
              <a:ext uri="{FF2B5EF4-FFF2-40B4-BE49-F238E27FC236}">
                <a16:creationId xmlns:a16="http://schemas.microsoft.com/office/drawing/2014/main" id="{A39900B7-F5D4-CD20-F26D-06537C67C42A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578942EB-53A1-5CB7-F335-90FC9E5095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127" y="6309519"/>
            <a:ext cx="10235480" cy="200055"/>
          </a:xfrm>
          <a:prstGeom prst="rect">
            <a:avLst/>
          </a:prstGeom>
        </p:spPr>
        <p:txBody>
          <a:bodyPr/>
          <a:lstStyle>
            <a:lvl1pPr>
              <a:buNone/>
              <a:defRPr sz="700" b="0" i="0">
                <a:solidFill>
                  <a:schemeClr val="bg1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lvl1pPr>
          </a:lstStyle>
          <a:p>
            <a:r>
              <a:rPr lang="es-ES" dirty="0"/>
              <a:t>TÍTULO DEL DOCUMENTO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96C45D8-10B3-A71C-5C9A-C4BEC5D272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209" t="1234" r="411" b="-1"/>
          <a:stretch>
            <a:fillRect/>
          </a:stretch>
        </p:blipFill>
        <p:spPr>
          <a:xfrm>
            <a:off x="10413999" y="0"/>
            <a:ext cx="1146175" cy="101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8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PARATA">
    <p:bg>
      <p:bgPr>
        <a:gradFill>
          <a:gsLst>
            <a:gs pos="0">
              <a:srgbClr val="1E2D74"/>
            </a:gs>
            <a:gs pos="100000">
              <a:srgbClr val="1E2D7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8">
            <a:extLst>
              <a:ext uri="{FF2B5EF4-FFF2-40B4-BE49-F238E27FC236}">
                <a16:creationId xmlns:a16="http://schemas.microsoft.com/office/drawing/2014/main" id="{A39900B7-F5D4-CD20-F26D-06537C67C42A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B5640F9-D1F2-8B19-60A1-7141874D95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209" t="1234" r="411" b="-1"/>
          <a:stretch>
            <a:fillRect/>
          </a:stretch>
        </p:blipFill>
        <p:spPr>
          <a:xfrm>
            <a:off x="10413999" y="0"/>
            <a:ext cx="1146175" cy="101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29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A">
    <p:bg>
      <p:bgPr>
        <a:gradFill>
          <a:gsLst>
            <a:gs pos="0">
              <a:srgbClr val="1E2D74"/>
            </a:gs>
            <a:gs pos="100000">
              <a:srgbClr val="1E2D7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8">
            <a:extLst>
              <a:ext uri="{FF2B5EF4-FFF2-40B4-BE49-F238E27FC236}">
                <a16:creationId xmlns:a16="http://schemas.microsoft.com/office/drawing/2014/main" id="{7680C7E2-31FA-8361-5100-34657335F142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id="{E5F03115-548F-40CA-4742-448550687F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127" y="6309519"/>
            <a:ext cx="10235480" cy="200055"/>
          </a:xfrm>
          <a:prstGeom prst="rect">
            <a:avLst/>
          </a:prstGeom>
        </p:spPr>
        <p:txBody>
          <a:bodyPr/>
          <a:lstStyle>
            <a:lvl1pPr>
              <a:buNone/>
              <a:defRPr sz="700" b="0" i="0">
                <a:solidFill>
                  <a:schemeClr val="bg1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lvl1pPr>
          </a:lstStyle>
          <a:p>
            <a:r>
              <a:rPr lang="es-ES" dirty="0"/>
              <a:t>TÍTULO DEL DOCUMENTO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53C79D1-DABF-896B-AABA-A337DC852B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209" t="59100" r="411" b="-1"/>
          <a:stretch>
            <a:fillRect/>
          </a:stretch>
        </p:blipFill>
        <p:spPr>
          <a:xfrm>
            <a:off x="10413999" y="596900"/>
            <a:ext cx="1146175" cy="4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977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PARATA">
    <p:bg>
      <p:bgPr>
        <a:gradFill>
          <a:gsLst>
            <a:gs pos="0">
              <a:srgbClr val="1E2D74"/>
            </a:gs>
            <a:gs pos="100000">
              <a:srgbClr val="1E2D7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8">
            <a:extLst>
              <a:ext uri="{FF2B5EF4-FFF2-40B4-BE49-F238E27FC236}">
                <a16:creationId xmlns:a16="http://schemas.microsoft.com/office/drawing/2014/main" id="{7680C7E2-31FA-8361-5100-34657335F142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3FABBFE-9C81-2615-6CCC-F8C3D814B5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209" t="59100" r="411" b="-1"/>
          <a:stretch>
            <a:fillRect/>
          </a:stretch>
        </p:blipFill>
        <p:spPr>
          <a:xfrm>
            <a:off x="10413999" y="596900"/>
            <a:ext cx="1146175" cy="4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6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PARATA">
    <p:bg>
      <p:bgPr>
        <a:gradFill>
          <a:gsLst>
            <a:gs pos="0">
              <a:srgbClr val="1E2D74"/>
            </a:gs>
            <a:gs pos="100000">
              <a:srgbClr val="1E2D7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8">
            <a:extLst>
              <a:ext uri="{FF2B5EF4-FFF2-40B4-BE49-F238E27FC236}">
                <a16:creationId xmlns:a16="http://schemas.microsoft.com/office/drawing/2014/main" id="{7680C7E2-31FA-8361-5100-34657335F142}"/>
              </a:ext>
            </a:extLst>
          </p:cNvPr>
          <p:cNvSpPr txBox="1">
            <a:spLocks/>
          </p:cNvSpPr>
          <p:nvPr userDrawn="1"/>
        </p:nvSpPr>
        <p:spPr>
          <a:xfrm>
            <a:off x="11329578" y="6284281"/>
            <a:ext cx="50881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C83F34-4A58-4040-9E36-29469506C83B}" type="slidenum">
              <a:rPr lang="es-ES" sz="800" smtClean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pPr/>
              <a:t>‹Nº›</a:t>
            </a:fld>
            <a:endParaRPr lang="es-ES" sz="800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id="{E5F03115-548F-40CA-4742-448550687F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127" y="6309519"/>
            <a:ext cx="10235480" cy="200055"/>
          </a:xfrm>
          <a:prstGeom prst="rect">
            <a:avLst/>
          </a:prstGeom>
        </p:spPr>
        <p:txBody>
          <a:bodyPr/>
          <a:lstStyle>
            <a:lvl1pPr>
              <a:buNone/>
              <a:defRPr sz="700" b="0" i="0">
                <a:solidFill>
                  <a:schemeClr val="bg1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defRPr>
            </a:lvl1pPr>
          </a:lstStyle>
          <a:p>
            <a:r>
              <a:rPr lang="es-ES" dirty="0"/>
              <a:t>TÍTULO DEL DOCUMENTO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1736BB1-7D23-5882-E3C8-918A9BF159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-424" t="44941" r="411" b="-1"/>
          <a:stretch>
            <a:fillRect/>
          </a:stretch>
        </p:blipFill>
        <p:spPr>
          <a:xfrm>
            <a:off x="9883775" y="450850"/>
            <a:ext cx="1676399" cy="56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6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353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5" r:id="rId2"/>
    <p:sldLayoutId id="2147483736" r:id="rId3"/>
    <p:sldLayoutId id="2147483748" r:id="rId4"/>
    <p:sldLayoutId id="2147483740" r:id="rId5"/>
    <p:sldLayoutId id="2147483746" r:id="rId6"/>
    <p:sldLayoutId id="2147483731" r:id="rId7"/>
    <p:sldLayoutId id="2147483747" r:id="rId8"/>
    <p:sldLayoutId id="2147483749" r:id="rId9"/>
    <p:sldLayoutId id="2147483750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3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14/relationships/chartEx" Target="../charts/chartEx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0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14/relationships/chartEx" Target="../charts/chartEx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1.xml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F2CF290-CC5D-1E80-A8E7-8A5C1BC107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8279" r="21267" b="182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E4A5F4D-8E2B-A4A7-5327-2CF572DA8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153400" cy="6858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A95D37C-6517-A1CD-041F-9145401BB93B}"/>
              </a:ext>
            </a:extLst>
          </p:cNvPr>
          <p:cNvSpPr txBox="1"/>
          <p:nvPr/>
        </p:nvSpPr>
        <p:spPr>
          <a:xfrm>
            <a:off x="428092" y="4449431"/>
            <a:ext cx="469159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20"/>
              </a:lnSpc>
            </a:pP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lao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6D68874-03C2-EEDB-1810-92D0134EB561}"/>
              </a:ext>
            </a:extLst>
          </p:cNvPr>
          <p:cNvSpPr txBox="1"/>
          <p:nvPr/>
        </p:nvSpPr>
        <p:spPr>
          <a:xfrm>
            <a:off x="420688" y="3005366"/>
            <a:ext cx="4278312" cy="14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80"/>
              </a:lnSpc>
            </a:pPr>
            <a:r>
              <a:rPr lang="es-ES" sz="540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Documento</a:t>
            </a:r>
            <a:endParaRPr lang="es-ES" sz="5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679FE64-9505-5871-7BBD-09C5818873EA}"/>
              </a:ext>
            </a:extLst>
          </p:cNvPr>
          <p:cNvSpPr txBox="1"/>
          <p:nvPr/>
        </p:nvSpPr>
        <p:spPr>
          <a:xfrm>
            <a:off x="428092" y="5941006"/>
            <a:ext cx="4270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D1AAC11-DE56-AC66-696D-3E609826C4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8392"/>
          <a:stretch>
            <a:fillRect/>
          </a:stretch>
        </p:blipFill>
        <p:spPr>
          <a:xfrm>
            <a:off x="509368" y="587828"/>
            <a:ext cx="1110196" cy="41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87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96186-0868-FABE-9FA4-5F7FC9BA0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1AFD06FA-DC33-FB1D-9286-7C45F984FC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2A9C7B7-4622-310E-ED88-38BDDE1A53F0}"/>
              </a:ext>
            </a:extLst>
          </p:cNvPr>
          <p:cNvSpPr txBox="1"/>
          <p:nvPr/>
        </p:nvSpPr>
        <p:spPr>
          <a:xfrm>
            <a:off x="504876" y="2295128"/>
            <a:ext cx="1969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Índice</a:t>
            </a:r>
            <a:endParaRPr lang="es-ES" sz="50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D14B272B-215C-55A5-562F-8C1ADECE8145}"/>
              </a:ext>
            </a:extLst>
          </p:cNvPr>
          <p:cNvGraphicFramePr>
            <a:graphicFrameLocks noGrp="1"/>
          </p:cNvGraphicFramePr>
          <p:nvPr/>
        </p:nvGraphicFramePr>
        <p:xfrm>
          <a:off x="637059" y="3484869"/>
          <a:ext cx="10882392" cy="2509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08">
                  <a:extLst>
                    <a:ext uri="{9D8B030D-6E8A-4147-A177-3AD203B41FA5}">
                      <a16:colId xmlns:a16="http://schemas.microsoft.com/office/drawing/2014/main" val="1674929931"/>
                    </a:ext>
                  </a:extLst>
                </a:gridCol>
                <a:gridCol w="6778720">
                  <a:extLst>
                    <a:ext uri="{9D8B030D-6E8A-4147-A177-3AD203B41FA5}">
                      <a16:colId xmlns:a16="http://schemas.microsoft.com/office/drawing/2014/main" val="414093955"/>
                    </a:ext>
                  </a:extLst>
                </a:gridCol>
                <a:gridCol w="3627464">
                  <a:extLst>
                    <a:ext uri="{9D8B030D-6E8A-4147-A177-3AD203B41FA5}">
                      <a16:colId xmlns:a16="http://schemas.microsoft.com/office/drawing/2014/main" val="946118966"/>
                    </a:ext>
                  </a:extLst>
                </a:gridCol>
              </a:tblGrid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01. </a:t>
                      </a:r>
                      <a:endParaRPr lang="es-ES" sz="1500" dirty="0"/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5328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02.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25655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03.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4167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04.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05493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05.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8506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06.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19126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90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CC7BC-82C7-98C0-C9D6-87AD131B6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9986380C-4214-7A98-D8DC-423BDDD4A5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57C4B75-55B4-78A1-0531-C9499D5AA83A}"/>
              </a:ext>
            </a:extLst>
          </p:cNvPr>
          <p:cNvSpPr txBox="1"/>
          <p:nvPr/>
        </p:nvSpPr>
        <p:spPr>
          <a:xfrm>
            <a:off x="504876" y="2295128"/>
            <a:ext cx="1969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Índice</a:t>
            </a:r>
            <a:endParaRPr lang="es-ES" sz="50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D516C819-CB45-D560-F1F3-C22730EBFEA6}"/>
              </a:ext>
            </a:extLst>
          </p:cNvPr>
          <p:cNvGraphicFramePr>
            <a:graphicFrameLocks noGrp="1"/>
          </p:cNvGraphicFramePr>
          <p:nvPr/>
        </p:nvGraphicFramePr>
        <p:xfrm>
          <a:off x="637059" y="3484869"/>
          <a:ext cx="10882392" cy="2509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08">
                  <a:extLst>
                    <a:ext uri="{9D8B030D-6E8A-4147-A177-3AD203B41FA5}">
                      <a16:colId xmlns:a16="http://schemas.microsoft.com/office/drawing/2014/main" val="1674929931"/>
                    </a:ext>
                  </a:extLst>
                </a:gridCol>
                <a:gridCol w="6778720">
                  <a:extLst>
                    <a:ext uri="{9D8B030D-6E8A-4147-A177-3AD203B41FA5}">
                      <a16:colId xmlns:a16="http://schemas.microsoft.com/office/drawing/2014/main" val="414093955"/>
                    </a:ext>
                  </a:extLst>
                </a:gridCol>
                <a:gridCol w="3627464">
                  <a:extLst>
                    <a:ext uri="{9D8B030D-6E8A-4147-A177-3AD203B41FA5}">
                      <a16:colId xmlns:a16="http://schemas.microsoft.com/office/drawing/2014/main" val="946118966"/>
                    </a:ext>
                  </a:extLst>
                </a:gridCol>
              </a:tblGrid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01. </a:t>
                      </a:r>
                      <a:endParaRPr lang="es-ES" sz="1500" dirty="0"/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5328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02.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25655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03.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4167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04.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05493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05.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8506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06.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19126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943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39D3441-FD9F-0A65-139A-C9B79E957C8E}"/>
              </a:ext>
            </a:extLst>
          </p:cNvPr>
          <p:cNvSpPr txBox="1"/>
          <p:nvPr/>
        </p:nvSpPr>
        <p:spPr>
          <a:xfrm>
            <a:off x="497840" y="3960394"/>
            <a:ext cx="13382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01.</a:t>
            </a:r>
            <a:endParaRPr lang="es-ES" sz="70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13E92CF-0815-1DEB-B4F4-27FBEE5B6C7F}"/>
              </a:ext>
            </a:extLst>
          </p:cNvPr>
          <p:cNvSpPr txBox="1"/>
          <p:nvPr/>
        </p:nvSpPr>
        <p:spPr>
          <a:xfrm>
            <a:off x="491650" y="4834095"/>
            <a:ext cx="6441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7000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</a:t>
            </a:r>
          </a:p>
          <a:p>
            <a:pPr algn="l"/>
            <a:endParaRPr lang="es-ES" dirty="0"/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CC98F15E-93B2-F5D4-B859-C1397379D5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2922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C10F2-1FF0-616D-6C87-571F52988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96A21CA-B7F5-2F99-1287-999823D8A0CC}"/>
              </a:ext>
            </a:extLst>
          </p:cNvPr>
          <p:cNvSpPr txBox="1"/>
          <p:nvPr/>
        </p:nvSpPr>
        <p:spPr>
          <a:xfrm>
            <a:off x="497840" y="3960394"/>
            <a:ext cx="13382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01.</a:t>
            </a:r>
            <a:endParaRPr lang="es-ES" sz="70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320FB14-D541-6DA2-1A3C-E3A3842D9920}"/>
              </a:ext>
            </a:extLst>
          </p:cNvPr>
          <p:cNvSpPr txBox="1"/>
          <p:nvPr/>
        </p:nvSpPr>
        <p:spPr>
          <a:xfrm>
            <a:off x="491650" y="4834095"/>
            <a:ext cx="6441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7000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</a:t>
            </a:r>
          </a:p>
          <a:p>
            <a:pPr algn="l"/>
            <a:endParaRPr lang="es-ES" dirty="0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96F30A71-9630-5854-04B0-1A568A2A6D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8929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57850-A2FB-5A5B-C523-B87478215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4651AA3-7E0F-B1D8-1DBD-3CC92787F6BA}"/>
              </a:ext>
            </a:extLst>
          </p:cNvPr>
          <p:cNvSpPr txBox="1"/>
          <p:nvPr/>
        </p:nvSpPr>
        <p:spPr>
          <a:xfrm>
            <a:off x="497840" y="3960394"/>
            <a:ext cx="13382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01.</a:t>
            </a:r>
            <a:endParaRPr lang="es-ES" sz="70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CFD10F9-B2E7-B957-4A8F-3CEE7ACB7676}"/>
              </a:ext>
            </a:extLst>
          </p:cNvPr>
          <p:cNvSpPr txBox="1"/>
          <p:nvPr/>
        </p:nvSpPr>
        <p:spPr>
          <a:xfrm>
            <a:off x="491650" y="4834095"/>
            <a:ext cx="6441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7000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</a:t>
            </a:r>
          </a:p>
          <a:p>
            <a:pPr algn="l"/>
            <a:endParaRPr lang="es-E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51ECB97-AEE8-E541-F342-A3286CC83D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5788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B965CFB-8620-EB83-26CE-765B95219A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A8174F7-0736-CD3E-2BFA-F367E32A6CB5}"/>
              </a:ext>
            </a:extLst>
          </p:cNvPr>
          <p:cNvSpPr txBox="1"/>
          <p:nvPr/>
        </p:nvSpPr>
        <p:spPr>
          <a:xfrm>
            <a:off x="497840" y="3960394"/>
            <a:ext cx="13382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01.</a:t>
            </a:r>
            <a:endParaRPr lang="es-ES" sz="70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6715BDD-5339-43E2-6102-7EB0E925D30A}"/>
              </a:ext>
            </a:extLst>
          </p:cNvPr>
          <p:cNvSpPr txBox="1"/>
          <p:nvPr/>
        </p:nvSpPr>
        <p:spPr>
          <a:xfrm>
            <a:off x="491650" y="4834095"/>
            <a:ext cx="6441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70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</a:t>
            </a:r>
          </a:p>
          <a:p>
            <a:pPr algn="l"/>
            <a:endParaRPr lang="es-ES" dirty="0">
              <a:solidFill>
                <a:srgbClr val="1E2D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17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B9AB0-8C53-2A82-632D-997109BAB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B56604C1-30EE-977E-9423-8B488DF1BF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EC4E0D3-15AD-40D4-857E-8BA4F49112F8}"/>
              </a:ext>
            </a:extLst>
          </p:cNvPr>
          <p:cNvSpPr txBox="1"/>
          <p:nvPr/>
        </p:nvSpPr>
        <p:spPr>
          <a:xfrm>
            <a:off x="497840" y="3960394"/>
            <a:ext cx="13382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01.</a:t>
            </a:r>
            <a:endParaRPr lang="es-ES" sz="70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5BCCAB1-7F87-9C40-DEBE-33BA733EBCF4}"/>
              </a:ext>
            </a:extLst>
          </p:cNvPr>
          <p:cNvSpPr txBox="1"/>
          <p:nvPr/>
        </p:nvSpPr>
        <p:spPr>
          <a:xfrm>
            <a:off x="491650" y="4834095"/>
            <a:ext cx="6441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70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</a:t>
            </a:r>
          </a:p>
          <a:p>
            <a:pPr algn="l"/>
            <a:endParaRPr lang="es-ES" dirty="0">
              <a:solidFill>
                <a:srgbClr val="1E2D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48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89BF2-65F0-D286-9610-578720463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C299182-FB52-5D86-C732-32686AEDFE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A7A3981-892B-3E01-CDBC-1F9EFE5C75DF}"/>
              </a:ext>
            </a:extLst>
          </p:cNvPr>
          <p:cNvSpPr txBox="1"/>
          <p:nvPr/>
        </p:nvSpPr>
        <p:spPr>
          <a:xfrm>
            <a:off x="497840" y="3960394"/>
            <a:ext cx="133821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01.</a:t>
            </a:r>
            <a:endParaRPr lang="es-ES" sz="70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D15F4E-BE4F-924F-FC84-59596C4A215C}"/>
              </a:ext>
            </a:extLst>
          </p:cNvPr>
          <p:cNvSpPr txBox="1"/>
          <p:nvPr/>
        </p:nvSpPr>
        <p:spPr>
          <a:xfrm>
            <a:off x="491650" y="4834095"/>
            <a:ext cx="6441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70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</a:t>
            </a:r>
          </a:p>
          <a:p>
            <a:pPr algn="l"/>
            <a:endParaRPr lang="es-ES" dirty="0">
              <a:solidFill>
                <a:srgbClr val="1E2D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31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C24FB5-8575-0B40-7111-A63D589D49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569" t="538" r="5675" b="1513"/>
          <a:stretch>
            <a:fillRect/>
          </a:stretch>
        </p:blipFill>
        <p:spPr>
          <a:xfrm>
            <a:off x="7843641" y="1270000"/>
            <a:ext cx="3743325" cy="4818570"/>
          </a:xfrm>
          <a:prstGeom prst="roundRect">
            <a:avLst>
              <a:gd name="adj" fmla="val 2446"/>
            </a:avLst>
          </a:prstGeom>
        </p:spPr>
      </p:pic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id="{7FC2DD29-4C3F-6F85-4449-C993A9F8F390}"/>
              </a:ext>
            </a:extLst>
          </p:cNvPr>
          <p:cNvSpPr/>
          <p:nvPr/>
        </p:nvSpPr>
        <p:spPr>
          <a:xfrm rot="5400000">
            <a:off x="8618110" y="3525607"/>
            <a:ext cx="1788494" cy="3337432"/>
          </a:xfrm>
          <a:prstGeom prst="round2DiagRect">
            <a:avLst>
              <a:gd name="adj1" fmla="val 4526"/>
              <a:gd name="adj2" fmla="val 0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F923707D-F025-5392-9D7D-E1786D4B81DD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,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F923707D-F025-5392-9D7D-E1786D4B81DD}"/>
              </a:ext>
            </a:extLst>
          </p:cNvPr>
          <p:cNvSpPr txBox="1"/>
          <p:nvPr/>
        </p:nvSpPr>
        <p:spPr>
          <a:xfrm>
            <a:off x="623888" y="2893373"/>
            <a:ext cx="6277655" cy="25981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533064" y="2202686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15C5BDE-823B-392B-988B-CF3E4AEDBAF4}"/>
              </a:ext>
            </a:extLst>
          </p:cNvPr>
          <p:cNvSpPr/>
          <p:nvPr/>
        </p:nvSpPr>
        <p:spPr>
          <a:xfrm>
            <a:off x="7956761" y="4487986"/>
            <a:ext cx="3050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Lorem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Ipsum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condime</a:t>
            </a:r>
            <a:br>
              <a:rPr lang="es-ES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</a:br>
            <a:r>
              <a:rPr lang="es-ES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ntumisi</a:t>
            </a:r>
            <a:r>
              <a:rPr lang="es-ES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vivamus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portier vitae vivera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lorem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antes,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feugiat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imperiet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phasellus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vivera.</a:t>
            </a: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13B7011C-5CEC-B2C3-93C7-96DDFABEB2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TÍTULO DEL DOCUMENTO</a:t>
            </a:r>
          </a:p>
        </p:txBody>
      </p:sp>
    </p:spTree>
    <p:extLst>
      <p:ext uri="{BB962C8B-B14F-4D97-AF65-F5344CB8AC3E}">
        <p14:creationId xmlns:p14="http://schemas.microsoft.com/office/powerpoint/2010/main" val="2876584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6144D9B-C46A-2796-17D0-2634D2783E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9" t="538" r="5675" b="1513"/>
          <a:stretch>
            <a:fillRect/>
          </a:stretch>
        </p:blipFill>
        <p:spPr>
          <a:xfrm>
            <a:off x="7843641" y="1270000"/>
            <a:ext cx="3743325" cy="4818570"/>
          </a:xfrm>
          <a:prstGeom prst="roundRect">
            <a:avLst>
              <a:gd name="adj" fmla="val 2446"/>
            </a:avLst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99B5412-9292-E0FB-F51C-B2A2571374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298" t="624" r="28589" b="740"/>
          <a:stretch>
            <a:fillRect/>
          </a:stretch>
        </p:blipFill>
        <p:spPr>
          <a:xfrm>
            <a:off x="7843641" y="1270000"/>
            <a:ext cx="3743324" cy="4818570"/>
          </a:xfrm>
          <a:prstGeom prst="roundRect">
            <a:avLst>
              <a:gd name="adj" fmla="val 1554"/>
            </a:avLst>
          </a:prstGeom>
          <a:effectLst>
            <a:softEdge rad="0"/>
          </a:effectLst>
        </p:spPr>
      </p:pic>
      <p:pic>
        <p:nvPicPr>
          <p:cNvPr id="7" name="Imagen 6" descr="Icono&#10;&#10;El contenido generado por IA puede ser incorrecto.">
            <a:extLst>
              <a:ext uri="{FF2B5EF4-FFF2-40B4-BE49-F238E27FC236}">
                <a16:creationId xmlns:a16="http://schemas.microsoft.com/office/drawing/2014/main" id="{E9CB1F29-3E0F-D96C-0713-D4B1D20D9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6" y="3022230"/>
            <a:ext cx="630870" cy="608735"/>
          </a:xfrm>
          <a:prstGeom prst="rect">
            <a:avLst/>
          </a:prstGeom>
        </p:spPr>
      </p:pic>
      <p:pic>
        <p:nvPicPr>
          <p:cNvPr id="11" name="Imagen 10" descr="Icono&#10;&#10;El contenido generado por IA puede ser incorrecto.">
            <a:extLst>
              <a:ext uri="{FF2B5EF4-FFF2-40B4-BE49-F238E27FC236}">
                <a16:creationId xmlns:a16="http://schemas.microsoft.com/office/drawing/2014/main" id="{75B0DC01-D9EF-C098-D54D-23E69B59C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6" y="4207835"/>
            <a:ext cx="630870" cy="608735"/>
          </a:xfrm>
          <a:prstGeom prst="rect">
            <a:avLst/>
          </a:prstGeom>
        </p:spPr>
      </p:pic>
      <p:pic>
        <p:nvPicPr>
          <p:cNvPr id="12" name="Imagen 11" descr="Icono&#10;&#10;El contenido generado por IA puede ser incorrecto.">
            <a:extLst>
              <a:ext uri="{FF2B5EF4-FFF2-40B4-BE49-F238E27FC236}">
                <a16:creationId xmlns:a16="http://schemas.microsoft.com/office/drawing/2014/main" id="{0E763F3E-0FD0-8C03-B30D-F54EC20F8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99" y="3022230"/>
            <a:ext cx="630870" cy="608735"/>
          </a:xfrm>
          <a:prstGeom prst="rect">
            <a:avLst/>
          </a:prstGeom>
        </p:spPr>
      </p:pic>
      <p:pic>
        <p:nvPicPr>
          <p:cNvPr id="13" name="Imagen 12" descr="Icono&#10;&#10;El contenido generado por IA puede ser incorrecto.">
            <a:extLst>
              <a:ext uri="{FF2B5EF4-FFF2-40B4-BE49-F238E27FC236}">
                <a16:creationId xmlns:a16="http://schemas.microsoft.com/office/drawing/2014/main" id="{77AA325D-4420-B2A5-F37D-5751F509C1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99" y="4207835"/>
            <a:ext cx="630870" cy="608735"/>
          </a:xfrm>
          <a:prstGeom prst="rect">
            <a:avLst/>
          </a:prstGeom>
        </p:spPr>
      </p:pic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54F1B3C0-2C26-291C-8885-6216146680B4}"/>
              </a:ext>
            </a:extLst>
          </p:cNvPr>
          <p:cNvSpPr/>
          <p:nvPr/>
        </p:nvSpPr>
        <p:spPr>
          <a:xfrm>
            <a:off x="618889" y="2287645"/>
            <a:ext cx="6488091" cy="393192"/>
          </a:xfrm>
          <a:prstGeom prst="roundRect">
            <a:avLst>
              <a:gd name="adj" fmla="val 11289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1E2D74"/>
              </a:solidFill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8D77E25-014C-1C03-F6EE-9FD5B654DF1A}"/>
              </a:ext>
            </a:extLst>
          </p:cNvPr>
          <p:cNvSpPr/>
          <p:nvPr/>
        </p:nvSpPr>
        <p:spPr>
          <a:xfrm>
            <a:off x="723455" y="2339718"/>
            <a:ext cx="630146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Un médico de familia </a:t>
            </a:r>
            <a:r>
              <a:rPr lang="es-ES" sz="14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siempre a tu lado. </a:t>
            </a:r>
            <a:r>
              <a:rPr lang="es-ES" sz="1400" dirty="0">
                <a:solidFill>
                  <a:schemeClr val="bg1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Servicio exclusivo para clientes IMQ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A306A44F-8606-DFCD-EDE6-EC0B3B9A1713}"/>
              </a:ext>
            </a:extLst>
          </p:cNvPr>
          <p:cNvSpPr/>
          <p:nvPr/>
        </p:nvSpPr>
        <p:spPr>
          <a:xfrm>
            <a:off x="1057019" y="3084103"/>
            <a:ext cx="299237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D629D1A-ECC4-1D15-2384-B24FF3B6A525}"/>
              </a:ext>
            </a:extLst>
          </p:cNvPr>
          <p:cNvSpPr/>
          <p:nvPr/>
        </p:nvSpPr>
        <p:spPr>
          <a:xfrm>
            <a:off x="1057019" y="4269708"/>
            <a:ext cx="299237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29BC4C4D-B906-D241-8FEE-A2DEEB7AE346}"/>
              </a:ext>
            </a:extLst>
          </p:cNvPr>
          <p:cNvSpPr/>
          <p:nvPr/>
        </p:nvSpPr>
        <p:spPr>
          <a:xfrm>
            <a:off x="4599812" y="3084103"/>
            <a:ext cx="259075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C7A756A-E936-F57C-B50C-E84C569DD96D}"/>
              </a:ext>
            </a:extLst>
          </p:cNvPr>
          <p:cNvSpPr/>
          <p:nvPr/>
        </p:nvSpPr>
        <p:spPr>
          <a:xfrm>
            <a:off x="4599812" y="4269708"/>
            <a:ext cx="259075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961B3633-C905-1AFC-5077-2683E3ABD15E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,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Subtítulo 13">
            <a:extLst>
              <a:ext uri="{FF2B5EF4-FFF2-40B4-BE49-F238E27FC236}">
                <a16:creationId xmlns:a16="http://schemas.microsoft.com/office/drawing/2014/main" id="{D434DBDD-014D-5769-4633-6528B39751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9323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2B66F-C4B3-AFBB-0A29-F4CBA9F37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11C826A-9B12-4E90-5FED-0163412CE2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8279" r="21267" b="182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8132A17D-EAE7-02F8-FAB5-2DEB967E7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1534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3ADDE191-F598-F94D-238A-15BD3D1CCAEF}"/>
              </a:ext>
            </a:extLst>
          </p:cNvPr>
          <p:cNvSpPr txBox="1"/>
          <p:nvPr/>
        </p:nvSpPr>
        <p:spPr>
          <a:xfrm>
            <a:off x="428092" y="5941006"/>
            <a:ext cx="4270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918859-7626-276B-6A65-FAADB8F801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68" y="0"/>
            <a:ext cx="1110196" cy="100670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27C79D3-849A-F95E-4801-A6AB8A76B0BB}"/>
              </a:ext>
            </a:extLst>
          </p:cNvPr>
          <p:cNvSpPr txBox="1"/>
          <p:nvPr/>
        </p:nvSpPr>
        <p:spPr>
          <a:xfrm>
            <a:off x="428092" y="4449431"/>
            <a:ext cx="469159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20"/>
              </a:lnSpc>
            </a:pP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lao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620D177-8CF0-4485-A485-F2465522E724}"/>
              </a:ext>
            </a:extLst>
          </p:cNvPr>
          <p:cNvSpPr txBox="1"/>
          <p:nvPr/>
        </p:nvSpPr>
        <p:spPr>
          <a:xfrm>
            <a:off x="420688" y="3005366"/>
            <a:ext cx="4278312" cy="14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80"/>
              </a:lnSpc>
            </a:pPr>
            <a:r>
              <a:rPr lang="es-ES" sz="540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Documento</a:t>
            </a:r>
            <a:endParaRPr lang="es-ES" sz="5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158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6EC95CCA-7907-4F35-817E-5D6E4FDC5DFE}"/>
              </a:ext>
            </a:extLst>
          </p:cNvPr>
          <p:cNvSpPr txBox="1"/>
          <p:nvPr/>
        </p:nvSpPr>
        <p:spPr>
          <a:xfrm>
            <a:off x="2129867" y="190206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34178BE-1C95-442A-F030-C0BDE45EF62E}"/>
              </a:ext>
            </a:extLst>
          </p:cNvPr>
          <p:cNvSpPr txBox="1"/>
          <p:nvPr/>
        </p:nvSpPr>
        <p:spPr>
          <a:xfrm>
            <a:off x="2129867" y="3272914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07DC13F-6475-682B-6F9A-FB2135CE2A5E}"/>
              </a:ext>
            </a:extLst>
          </p:cNvPr>
          <p:cNvSpPr txBox="1"/>
          <p:nvPr/>
        </p:nvSpPr>
        <p:spPr>
          <a:xfrm>
            <a:off x="2129867" y="470621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AAF2AFF-1491-4905-7816-5488FEB92595}"/>
              </a:ext>
            </a:extLst>
          </p:cNvPr>
          <p:cNvSpPr txBox="1"/>
          <p:nvPr/>
        </p:nvSpPr>
        <p:spPr>
          <a:xfrm>
            <a:off x="7759040" y="190206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6575003-ED73-DBA9-C9F2-145D28106ED6}"/>
              </a:ext>
            </a:extLst>
          </p:cNvPr>
          <p:cNvSpPr txBox="1"/>
          <p:nvPr/>
        </p:nvSpPr>
        <p:spPr>
          <a:xfrm>
            <a:off x="7759040" y="3272914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DB1E2C3-4142-DC88-68B8-B6A8607C2B85}"/>
              </a:ext>
            </a:extLst>
          </p:cNvPr>
          <p:cNvSpPr txBox="1"/>
          <p:nvPr/>
        </p:nvSpPr>
        <p:spPr>
          <a:xfrm>
            <a:off x="7759040" y="470621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00E6DD0-695C-6C54-06E7-8C37723033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4790365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6FCC4F0-C07B-072F-8F3A-5B366E4F69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3364070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1CADB0D-4621-BB4F-BB93-1C043D7F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1989062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B9746EA-81E7-DE28-A521-5DF23E6B2D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4790365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326B532-E1DC-0B7A-DBDE-20A88C3E05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3364070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EB0A767-5FDB-5461-C279-0CE1E7F8BB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1989062"/>
            <a:ext cx="1416815" cy="758974"/>
          </a:xfrm>
          <a:prstGeom prst="roundRect">
            <a:avLst>
              <a:gd name="adj" fmla="val 2450"/>
            </a:avLst>
          </a:prstGeom>
        </p:spPr>
      </p:pic>
      <p:sp>
        <p:nvSpPr>
          <p:cNvPr id="2" name="object 13">
            <a:extLst>
              <a:ext uri="{FF2B5EF4-FFF2-40B4-BE49-F238E27FC236}">
                <a16:creationId xmlns:a16="http://schemas.microsoft.com/office/drawing/2014/main" id="{D383F3F9-FDBE-6CE6-442F-05033FA50607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9BD1EBF2-2832-E626-ECF0-6742E46417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6488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E03015B9-A044-33B6-19A5-EFE226DBA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012833"/>
              </p:ext>
            </p:extLst>
          </p:nvPr>
        </p:nvGraphicFramePr>
        <p:xfrm>
          <a:off x="4374732" y="2450472"/>
          <a:ext cx="3099293" cy="407866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099293">
                  <a:extLst>
                    <a:ext uri="{9D8B030D-6E8A-4147-A177-3AD203B41FA5}">
                      <a16:colId xmlns:a16="http://schemas.microsoft.com/office/drawing/2014/main" val="1053463102"/>
                    </a:ext>
                  </a:extLst>
                </a:gridCol>
              </a:tblGrid>
              <a:tr h="35081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Lorem</a:t>
                      </a:r>
                      <a:r>
                        <a:rPr lang="es-ES" sz="1100" b="1" kern="1200" dirty="0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4546547"/>
                  </a:ext>
                </a:extLst>
              </a:tr>
              <a:tr h="343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300"/>
                        </a:spcAft>
                        <a:buNone/>
                      </a:pP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dui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nunc.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10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17437"/>
                  </a:ext>
                </a:extLst>
              </a:tr>
              <a:tr h="65655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None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b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</a:b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nunc.</a:t>
                      </a:r>
                      <a:endParaRPr lang="es-ES" sz="9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992226"/>
                  </a:ext>
                </a:extLst>
              </a:tr>
              <a:tr h="574502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539224"/>
                  </a:ext>
                </a:extLst>
              </a:tr>
              <a:tr h="621323"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dirty="0">
                        <a:solidFill>
                          <a:srgbClr val="000000"/>
                        </a:solidFill>
                        <a:latin typeface="Roboto Medium" panose="02000000000000000000" pitchFamily="2" charset="0"/>
                        <a:ea typeface="Roboto Medium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247033"/>
                  </a:ext>
                </a:extLst>
              </a:tr>
              <a:tr h="3873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396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26631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44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98989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781616"/>
                  </a:ext>
                </a:extLst>
              </a:tr>
            </a:tbl>
          </a:graphicData>
        </a:graphic>
      </p:graphicFrame>
      <p:sp>
        <p:nvSpPr>
          <p:cNvPr id="38" name="Rectángulo redondeado 37">
            <a:extLst>
              <a:ext uri="{FF2B5EF4-FFF2-40B4-BE49-F238E27FC236}">
                <a16:creationId xmlns:a16="http://schemas.microsoft.com/office/drawing/2014/main" id="{719515CE-2BC0-B5CC-4412-E60FC168A44E}"/>
              </a:ext>
            </a:extLst>
          </p:cNvPr>
          <p:cNvSpPr/>
          <p:nvPr/>
        </p:nvSpPr>
        <p:spPr>
          <a:xfrm>
            <a:off x="633315" y="2585721"/>
            <a:ext cx="3009576" cy="2374899"/>
          </a:xfrm>
          <a:prstGeom prst="roundRect">
            <a:avLst>
              <a:gd name="adj" fmla="val 1859"/>
            </a:avLst>
          </a:prstGeom>
          <a:solidFill>
            <a:srgbClr val="EDF1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EDF0F8"/>
              </a:solidFill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2DAD008B-1832-73A4-C35C-91FB7DFD98C1}"/>
              </a:ext>
            </a:extLst>
          </p:cNvPr>
          <p:cNvSpPr txBox="1"/>
          <p:nvPr/>
        </p:nvSpPr>
        <p:spPr>
          <a:xfrm>
            <a:off x="702414" y="2740127"/>
            <a:ext cx="26630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6210" marR="21590" indent="-144145"/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Arial"/>
            </a:endParaRP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64568659-3C89-927C-36D5-CA31EBB56F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591568"/>
              </p:ext>
            </p:extLst>
          </p:nvPr>
        </p:nvGraphicFramePr>
        <p:xfrm>
          <a:off x="8130330" y="2450472"/>
          <a:ext cx="3099293" cy="407866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099293">
                  <a:extLst>
                    <a:ext uri="{9D8B030D-6E8A-4147-A177-3AD203B41FA5}">
                      <a16:colId xmlns:a16="http://schemas.microsoft.com/office/drawing/2014/main" val="1053463102"/>
                    </a:ext>
                  </a:extLst>
                </a:gridCol>
              </a:tblGrid>
              <a:tr h="35081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Lorem</a:t>
                      </a:r>
                      <a:r>
                        <a:rPr lang="es-ES" sz="1100" b="1" kern="1200" dirty="0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4546547"/>
                  </a:ext>
                </a:extLst>
              </a:tr>
              <a:tr h="343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300"/>
                        </a:spcAft>
                        <a:buNone/>
                      </a:pP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dui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nunc.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10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17437"/>
                  </a:ext>
                </a:extLst>
              </a:tr>
              <a:tr h="65655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None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b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</a:b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nunc.</a:t>
                      </a:r>
                      <a:endParaRPr lang="es-ES" sz="9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992226"/>
                  </a:ext>
                </a:extLst>
              </a:tr>
              <a:tr h="574502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539224"/>
                  </a:ext>
                </a:extLst>
              </a:tr>
              <a:tr h="621323"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dirty="0">
                        <a:solidFill>
                          <a:srgbClr val="000000"/>
                        </a:solidFill>
                        <a:latin typeface="Roboto Medium" panose="02000000000000000000" pitchFamily="2" charset="0"/>
                        <a:ea typeface="Roboto Medium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247033"/>
                  </a:ext>
                </a:extLst>
              </a:tr>
              <a:tr h="3873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396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26631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44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98989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781616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BED5D82C-3F14-45EA-131C-94F085CEDA26}"/>
              </a:ext>
            </a:extLst>
          </p:cNvPr>
          <p:cNvSpPr txBox="1"/>
          <p:nvPr/>
        </p:nvSpPr>
        <p:spPr>
          <a:xfrm>
            <a:off x="733647" y="3175590"/>
            <a:ext cx="2488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condimentum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sem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quam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condimentum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libero,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sit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amet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6C6BABA-24FD-ACE7-4732-69476710A1C3}"/>
              </a:ext>
            </a:extLst>
          </p:cNvPr>
          <p:cNvSpPr txBox="1"/>
          <p:nvPr/>
        </p:nvSpPr>
        <p:spPr>
          <a:xfrm>
            <a:off x="765540" y="3983667"/>
            <a:ext cx="250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dui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dui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liber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dirty="0"/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D6130653-6063-62AE-8F2B-93A4FEC23213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70E9FD9-2ACA-070D-5CD1-6FAED00AFC89}"/>
              </a:ext>
            </a:extLst>
          </p:cNvPr>
          <p:cNvSpPr/>
          <p:nvPr/>
        </p:nvSpPr>
        <p:spPr>
          <a:xfrm>
            <a:off x="533064" y="1680442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1" name="Subtítulo 10">
            <a:extLst>
              <a:ext uri="{FF2B5EF4-FFF2-40B4-BE49-F238E27FC236}">
                <a16:creationId xmlns:a16="http://schemas.microsoft.com/office/drawing/2014/main" id="{F732A592-B140-65E3-4253-19B962D6C8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8123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9726C-B81E-5AA7-DA32-72F678C8D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4B96DE0A-DAAA-86BE-6220-5505F4D737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047411"/>
              </p:ext>
            </p:extLst>
          </p:nvPr>
        </p:nvGraphicFramePr>
        <p:xfrm>
          <a:off x="6416040" y="2506767"/>
          <a:ext cx="5306059" cy="353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bject 13">
            <a:extLst>
              <a:ext uri="{FF2B5EF4-FFF2-40B4-BE49-F238E27FC236}">
                <a16:creationId xmlns:a16="http://schemas.microsoft.com/office/drawing/2014/main" id="{078E78E5-F415-2E5E-F39E-7EA5A3A0B840}"/>
              </a:ext>
            </a:extLst>
          </p:cNvPr>
          <p:cNvSpPr txBox="1"/>
          <p:nvPr/>
        </p:nvSpPr>
        <p:spPr>
          <a:xfrm>
            <a:off x="623889" y="2517586"/>
            <a:ext cx="4761928" cy="3029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3" name="object 13">
            <a:extLst>
              <a:ext uri="{FF2B5EF4-FFF2-40B4-BE49-F238E27FC236}">
                <a16:creationId xmlns:a16="http://schemas.microsoft.com/office/drawing/2014/main" id="{849649CF-41AD-E3C8-8B63-3EAD598B5802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Subtítulo 7">
            <a:extLst>
              <a:ext uri="{FF2B5EF4-FFF2-40B4-BE49-F238E27FC236}">
                <a16:creationId xmlns:a16="http://schemas.microsoft.com/office/drawing/2014/main" id="{65D70142-B704-87BC-E64F-2007973C02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10AFE34-B1B6-1925-6644-96EF50E7BA6A}"/>
              </a:ext>
            </a:extLst>
          </p:cNvPr>
          <p:cNvSpPr/>
          <p:nvPr/>
        </p:nvSpPr>
        <p:spPr>
          <a:xfrm>
            <a:off x="533064" y="1680442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175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4E869DD-FE3B-8571-A8F3-670FF7148E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4673587"/>
              </p:ext>
            </p:extLst>
          </p:nvPr>
        </p:nvGraphicFramePr>
        <p:xfrm>
          <a:off x="4532287" y="3848395"/>
          <a:ext cx="2648543" cy="2142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DEE0B62-596A-1455-5BA0-7A99B233AE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616191"/>
              </p:ext>
            </p:extLst>
          </p:nvPr>
        </p:nvGraphicFramePr>
        <p:xfrm>
          <a:off x="8762076" y="3895741"/>
          <a:ext cx="2177920" cy="2154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4A8CA2EB-640B-6EAF-FA7F-5D43E3298E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3381841"/>
              </p:ext>
            </p:extLst>
          </p:nvPr>
        </p:nvGraphicFramePr>
        <p:xfrm>
          <a:off x="628328" y="2048168"/>
          <a:ext cx="3284855" cy="4066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object 13">
            <a:extLst>
              <a:ext uri="{FF2B5EF4-FFF2-40B4-BE49-F238E27FC236}">
                <a16:creationId xmlns:a16="http://schemas.microsoft.com/office/drawing/2014/main" id="{14D24BF8-9E47-7C51-FCD1-86789A7887E7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B172FB1-D658-925D-BAC4-2A923699023D}"/>
              </a:ext>
            </a:extLst>
          </p:cNvPr>
          <p:cNvSpPr/>
          <p:nvPr/>
        </p:nvSpPr>
        <p:spPr>
          <a:xfrm>
            <a:off x="533064" y="2202686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1" name="Subtítulo 10">
            <a:extLst>
              <a:ext uri="{FF2B5EF4-FFF2-40B4-BE49-F238E27FC236}">
                <a16:creationId xmlns:a16="http://schemas.microsoft.com/office/drawing/2014/main" id="{23F3EB53-6B05-8393-8121-9A61737499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83184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DA3C411B-F7C2-C89C-5E59-23647F3418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9421943"/>
              </p:ext>
            </p:extLst>
          </p:nvPr>
        </p:nvGraphicFramePr>
        <p:xfrm>
          <a:off x="506897" y="2206717"/>
          <a:ext cx="4665909" cy="366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8F946702-B5F3-6560-12E7-128A599C20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5693992"/>
              </p:ext>
            </p:extLst>
          </p:nvPr>
        </p:nvGraphicFramePr>
        <p:xfrm>
          <a:off x="6240463" y="2286810"/>
          <a:ext cx="5419900" cy="379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object 13">
            <a:extLst>
              <a:ext uri="{FF2B5EF4-FFF2-40B4-BE49-F238E27FC236}">
                <a16:creationId xmlns:a16="http://schemas.microsoft.com/office/drawing/2014/main" id="{F47354DF-7261-E9C0-0716-0A662E2FAEC4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0" name="Subtítulo 9">
            <a:extLst>
              <a:ext uri="{FF2B5EF4-FFF2-40B4-BE49-F238E27FC236}">
                <a16:creationId xmlns:a16="http://schemas.microsoft.com/office/drawing/2014/main" id="{9913EA07-91A7-F479-9360-2FE4DDE53A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9513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Gráfico 4">
                <a:extLst>
                  <a:ext uri="{FF2B5EF4-FFF2-40B4-BE49-F238E27FC236}">
                    <a16:creationId xmlns:a16="http://schemas.microsoft.com/office/drawing/2014/main" id="{DAC46281-2B0B-2FB1-F38A-4F20630C4D3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096744"/>
                  </p:ext>
                </p:extLst>
              </p:nvPr>
            </p:nvGraphicFramePr>
            <p:xfrm>
              <a:off x="484081" y="2743084"/>
              <a:ext cx="5528100" cy="325880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Gráfico 4">
                <a:extLst>
                  <a:ext uri="{FF2B5EF4-FFF2-40B4-BE49-F238E27FC236}">
                    <a16:creationId xmlns:a16="http://schemas.microsoft.com/office/drawing/2014/main" id="{DAC46281-2B0B-2FB1-F38A-4F20630C4D3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4081" y="2743084"/>
                <a:ext cx="5528100" cy="3258808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2D7851B-8A1F-DB9B-29A7-D82FD5B612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985715"/>
              </p:ext>
            </p:extLst>
          </p:nvPr>
        </p:nvGraphicFramePr>
        <p:xfrm>
          <a:off x="6513621" y="2464518"/>
          <a:ext cx="5306059" cy="353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object 13">
            <a:extLst>
              <a:ext uri="{FF2B5EF4-FFF2-40B4-BE49-F238E27FC236}">
                <a16:creationId xmlns:a16="http://schemas.microsoft.com/office/drawing/2014/main" id="{7BCF0002-1A75-944F-618F-42A4D2F8F3D7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5EBCCCD3-A4C2-0284-5414-E77446B85E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285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01B233F6-BF54-1D5A-54C2-685E629911C1}"/>
              </a:ext>
            </a:extLst>
          </p:cNvPr>
          <p:cNvSpPr/>
          <p:nvPr/>
        </p:nvSpPr>
        <p:spPr>
          <a:xfrm>
            <a:off x="637048" y="2319056"/>
            <a:ext cx="10890655" cy="412137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C04775EB-A6B6-056B-912A-D9C67C55A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281627"/>
              </p:ext>
            </p:extLst>
          </p:nvPr>
        </p:nvGraphicFramePr>
        <p:xfrm>
          <a:off x="637047" y="2337189"/>
          <a:ext cx="10884392" cy="1946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972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2840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6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583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45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8" name="object 13">
            <a:extLst>
              <a:ext uri="{FF2B5EF4-FFF2-40B4-BE49-F238E27FC236}">
                <a16:creationId xmlns:a16="http://schemas.microsoft.com/office/drawing/2014/main" id="{42025806-2840-61BA-0037-5B1A047A449C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9071984-BE82-44CE-8A15-F229C33C9DC9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6A57745-E490-14F8-920B-143A0FB36C69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F74BE8F-98F9-6D3D-3F85-3FED6FCF27D6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18" name="Subtítulo 17">
            <a:extLst>
              <a:ext uri="{FF2B5EF4-FFF2-40B4-BE49-F238E27FC236}">
                <a16:creationId xmlns:a16="http://schemas.microsoft.com/office/drawing/2014/main" id="{8AE67A90-2196-F9EA-9B57-2A7C7D33FA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4575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6F263-C6B7-C23D-5C35-DF27CB303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ondear rectángulo de esquina del mismo lado 10">
            <a:extLst>
              <a:ext uri="{FF2B5EF4-FFF2-40B4-BE49-F238E27FC236}">
                <a16:creationId xmlns:a16="http://schemas.microsoft.com/office/drawing/2014/main" id="{F1A43DEC-C79B-5B21-6324-D1937EEF4739}"/>
              </a:ext>
            </a:extLst>
          </p:cNvPr>
          <p:cNvSpPr/>
          <p:nvPr/>
        </p:nvSpPr>
        <p:spPr>
          <a:xfrm>
            <a:off x="637048" y="2305817"/>
            <a:ext cx="10890653" cy="412137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7158C408-19FD-5B87-250E-2A37B4CB35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869281"/>
              </p:ext>
            </p:extLst>
          </p:nvPr>
        </p:nvGraphicFramePr>
        <p:xfrm>
          <a:off x="637048" y="2320573"/>
          <a:ext cx="10884392" cy="197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972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2840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6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583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45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3" name="object 13">
            <a:extLst>
              <a:ext uri="{FF2B5EF4-FFF2-40B4-BE49-F238E27FC236}">
                <a16:creationId xmlns:a16="http://schemas.microsoft.com/office/drawing/2014/main" id="{04D03AF1-3646-98E1-ED02-76032EE41C35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9AB18F7-7834-B175-8740-97788B8C5B39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10C7483-1DE1-DB86-D55E-F684CBD89747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C8228CF-776E-40D1-810B-D575BDCF61BC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2" name="Subtítulo 21">
            <a:extLst>
              <a:ext uri="{FF2B5EF4-FFF2-40B4-BE49-F238E27FC236}">
                <a16:creationId xmlns:a16="http://schemas.microsoft.com/office/drawing/2014/main" id="{AABAE6AB-BAC5-F2AE-D70E-3BADB515C7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0217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7DE2-31DD-E38D-A8E1-620DDD6E3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B1B8B8D7-19DE-8EBC-EA9B-9DA4BC0C25ED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2730A1B7-9BC1-AD76-2D12-4CA79418CC06}"/>
              </a:ext>
            </a:extLst>
          </p:cNvPr>
          <p:cNvSpPr/>
          <p:nvPr/>
        </p:nvSpPr>
        <p:spPr>
          <a:xfrm>
            <a:off x="637048" y="2304762"/>
            <a:ext cx="10885167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54E15D3-3657-B605-A24A-19DAF6750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555818"/>
              </p:ext>
            </p:extLst>
          </p:nvPr>
        </p:nvGraphicFramePr>
        <p:xfrm>
          <a:off x="642532" y="2331097"/>
          <a:ext cx="10878907" cy="194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14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1534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1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A2E59AD-699A-1522-7DCF-3253ECAE8EF2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0330EA-B8B4-0D7B-1F33-01D61AE79CCF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2DB9C01-9DD9-B290-E753-914BEBE1E2A7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15" name="Subtítulo 14">
            <a:extLst>
              <a:ext uri="{FF2B5EF4-FFF2-40B4-BE49-F238E27FC236}">
                <a16:creationId xmlns:a16="http://schemas.microsoft.com/office/drawing/2014/main" id="{6C74B824-0E2D-2CF4-730E-7803D75E1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350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160EA-DBA4-09BA-7C44-E18D1EE67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18200F1A-FE8D-01DF-469D-1E6D189A2381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B3E7F6D3-0E29-832C-A398-2BFCA833AC73}"/>
              </a:ext>
            </a:extLst>
          </p:cNvPr>
          <p:cNvSpPr/>
          <p:nvPr/>
        </p:nvSpPr>
        <p:spPr>
          <a:xfrm>
            <a:off x="637048" y="2304762"/>
            <a:ext cx="10890813" cy="412143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7ECDC2B1-743B-A93B-9308-221F2C709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108134"/>
              </p:ext>
            </p:extLst>
          </p:nvPr>
        </p:nvGraphicFramePr>
        <p:xfrm>
          <a:off x="636888" y="2319519"/>
          <a:ext cx="10884551" cy="1973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067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478799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86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614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221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64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C0993A7C-CBED-F238-BBB3-5A1D6A92F20C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E0365F1-FF33-5A42-E5FE-E7466C78EE87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BC8BBDE-53DE-309D-5C28-98390F8A41E3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15" name="Subtítulo 14">
            <a:extLst>
              <a:ext uri="{FF2B5EF4-FFF2-40B4-BE49-F238E27FC236}">
                <a16:creationId xmlns:a16="http://schemas.microsoft.com/office/drawing/2014/main" id="{22E1AE28-6FCA-D91F-69DF-EBAC2A5A9D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301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1ADD1-E03D-E5CF-1275-FB4C8CB61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3D10D0F-3E6D-1712-EA01-7DAA127742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8279" r="21267" b="182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5FAD8D6-522A-E48E-B4E5-515A087354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1534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F0DACC8B-6C97-A72E-0475-20086EA7A0B3}"/>
              </a:ext>
            </a:extLst>
          </p:cNvPr>
          <p:cNvSpPr txBox="1"/>
          <p:nvPr/>
        </p:nvSpPr>
        <p:spPr>
          <a:xfrm>
            <a:off x="428092" y="5941006"/>
            <a:ext cx="4270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95B808-3464-6934-0DC6-D723A9D877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68" y="466726"/>
            <a:ext cx="1624604" cy="53997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335A434-005C-FBBB-B71F-82B675098525}"/>
              </a:ext>
            </a:extLst>
          </p:cNvPr>
          <p:cNvSpPr txBox="1"/>
          <p:nvPr/>
        </p:nvSpPr>
        <p:spPr>
          <a:xfrm>
            <a:off x="428092" y="4449431"/>
            <a:ext cx="469159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20"/>
              </a:lnSpc>
            </a:pP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lao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3600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10379EE-9D46-EB58-6B0F-3059033CCE99}"/>
              </a:ext>
            </a:extLst>
          </p:cNvPr>
          <p:cNvSpPr txBox="1"/>
          <p:nvPr/>
        </p:nvSpPr>
        <p:spPr>
          <a:xfrm>
            <a:off x="420688" y="3005366"/>
            <a:ext cx="4278312" cy="14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80"/>
              </a:lnSpc>
            </a:pPr>
            <a:r>
              <a:rPr lang="es-ES" sz="540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Documento</a:t>
            </a:r>
            <a:endParaRPr lang="es-ES" sz="5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415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E301A-A930-0D17-A475-331B038AB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69F8C3EC-D425-A843-0ABD-9AA060F17E95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FFD75C9B-9829-F1A0-26C2-4958EF160B09}"/>
              </a:ext>
            </a:extLst>
          </p:cNvPr>
          <p:cNvSpPr/>
          <p:nvPr/>
        </p:nvSpPr>
        <p:spPr>
          <a:xfrm>
            <a:off x="637048" y="2304762"/>
            <a:ext cx="10885166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B8B4BAE5-50F3-5E62-E17F-2CD4F87D2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492922"/>
              </p:ext>
            </p:extLst>
          </p:nvPr>
        </p:nvGraphicFramePr>
        <p:xfrm>
          <a:off x="642532" y="2331097"/>
          <a:ext cx="10878906" cy="194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14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1533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1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B4FFBAE5-4584-3749-E2F7-27451DA3D493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D34A4B6-3F8D-EDA5-18E4-3E4F8D64F102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2F24098-AE91-64BF-C3B1-20964767F424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15" name="Subtítulo 14">
            <a:extLst>
              <a:ext uri="{FF2B5EF4-FFF2-40B4-BE49-F238E27FC236}">
                <a16:creationId xmlns:a16="http://schemas.microsoft.com/office/drawing/2014/main" id="{FDB0DC2A-9BBE-21A6-8C94-A2C17E0E3B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9768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4D4A8-3569-FE9F-8D24-4DF08907F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D970DAC7-CC93-B860-0DC3-BE67BF84633D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064B3E1C-5F10-768C-68CD-4E224233DAB2}"/>
              </a:ext>
            </a:extLst>
          </p:cNvPr>
          <p:cNvSpPr/>
          <p:nvPr/>
        </p:nvSpPr>
        <p:spPr>
          <a:xfrm>
            <a:off x="637048" y="2298053"/>
            <a:ext cx="10885165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D92528EB-C3E8-C61B-6017-5A540F9227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40725"/>
              </p:ext>
            </p:extLst>
          </p:nvPr>
        </p:nvGraphicFramePr>
        <p:xfrm>
          <a:off x="636888" y="2321953"/>
          <a:ext cx="10878905" cy="197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715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457232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0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ACD725FC-CDD8-9C02-52FD-6C96B213B7E0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0E3911F-F726-74AA-0CE0-B98B30815D30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00933A6-B594-C57E-6865-356646E0183A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15" name="Subtítulo 14">
            <a:extLst>
              <a:ext uri="{FF2B5EF4-FFF2-40B4-BE49-F238E27FC236}">
                <a16:creationId xmlns:a16="http://schemas.microsoft.com/office/drawing/2014/main" id="{1E7DD6ED-B148-8368-9E94-4EC23F007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3908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0FA21-0F1A-358F-60D1-DC4E5A69E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77E32CE-193D-17C3-28E9-3BAE12574A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569" t="538" r="5675" b="1513"/>
          <a:stretch>
            <a:fillRect/>
          </a:stretch>
        </p:blipFill>
        <p:spPr>
          <a:xfrm>
            <a:off x="7843641" y="1270000"/>
            <a:ext cx="3743325" cy="4818570"/>
          </a:xfrm>
          <a:prstGeom prst="roundRect">
            <a:avLst>
              <a:gd name="adj" fmla="val 2446"/>
            </a:avLst>
          </a:prstGeom>
        </p:spPr>
      </p:pic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id="{85013A41-669D-A4C5-77E6-0C65E98817CA}"/>
              </a:ext>
            </a:extLst>
          </p:cNvPr>
          <p:cNvSpPr/>
          <p:nvPr/>
        </p:nvSpPr>
        <p:spPr>
          <a:xfrm rot="5400000">
            <a:off x="8618110" y="3525607"/>
            <a:ext cx="1788494" cy="3337432"/>
          </a:xfrm>
          <a:prstGeom prst="round2DiagRect">
            <a:avLst>
              <a:gd name="adj1" fmla="val 4526"/>
              <a:gd name="adj2" fmla="val 0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06968288-BBA4-C3F8-15B5-B843773873C6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,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84F9BDC-1102-726C-401A-1361445D8726}"/>
              </a:ext>
            </a:extLst>
          </p:cNvPr>
          <p:cNvSpPr txBox="1"/>
          <p:nvPr/>
        </p:nvSpPr>
        <p:spPr>
          <a:xfrm>
            <a:off x="623888" y="2893373"/>
            <a:ext cx="6277655" cy="25981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5EC224EE-C799-4850-EB78-95D340026EF6}"/>
              </a:ext>
            </a:extLst>
          </p:cNvPr>
          <p:cNvSpPr/>
          <p:nvPr/>
        </p:nvSpPr>
        <p:spPr>
          <a:xfrm>
            <a:off x="533064" y="2202686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FAC0F6D-BF48-B843-D341-FE604247B6D3}"/>
              </a:ext>
            </a:extLst>
          </p:cNvPr>
          <p:cNvSpPr/>
          <p:nvPr/>
        </p:nvSpPr>
        <p:spPr>
          <a:xfrm>
            <a:off x="7956761" y="4487986"/>
            <a:ext cx="3050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Lorem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Ipsum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condime</a:t>
            </a:r>
            <a:br>
              <a:rPr lang="es-ES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</a:br>
            <a:r>
              <a:rPr lang="es-ES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ntumisi</a:t>
            </a:r>
            <a:r>
              <a:rPr lang="es-ES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vivamus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portier vitae vivera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lorem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antes,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feugiat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imperiet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phasellus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vivera.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E7FB75-B836-4D44-D5E5-CE4331F5E9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6674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85646-269B-53C6-1CDE-26F8E3428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962304F-A1D1-A1D8-58A8-7C4E4BE1A6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9" t="538" r="5675" b="1513"/>
          <a:stretch>
            <a:fillRect/>
          </a:stretch>
        </p:blipFill>
        <p:spPr>
          <a:xfrm>
            <a:off x="7843641" y="1270000"/>
            <a:ext cx="3743325" cy="4818570"/>
          </a:xfrm>
          <a:prstGeom prst="roundRect">
            <a:avLst>
              <a:gd name="adj" fmla="val 2446"/>
            </a:avLst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37F04D3-E06E-1DB4-39D8-BA8AF8DC96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298" t="624" r="28589" b="740"/>
          <a:stretch>
            <a:fillRect/>
          </a:stretch>
        </p:blipFill>
        <p:spPr>
          <a:xfrm>
            <a:off x="7843641" y="1270000"/>
            <a:ext cx="3743324" cy="4818570"/>
          </a:xfrm>
          <a:prstGeom prst="roundRect">
            <a:avLst>
              <a:gd name="adj" fmla="val 1554"/>
            </a:avLst>
          </a:prstGeom>
          <a:effectLst>
            <a:softEdge rad="0"/>
          </a:effectLst>
        </p:spPr>
      </p:pic>
      <p:pic>
        <p:nvPicPr>
          <p:cNvPr id="7" name="Imagen 6" descr="Icono&#10;&#10;El contenido generado por IA puede ser incorrecto.">
            <a:extLst>
              <a:ext uri="{FF2B5EF4-FFF2-40B4-BE49-F238E27FC236}">
                <a16:creationId xmlns:a16="http://schemas.microsoft.com/office/drawing/2014/main" id="{06B81B96-CAAF-BCA7-802C-39E0DB015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6" y="3022230"/>
            <a:ext cx="630870" cy="608735"/>
          </a:xfrm>
          <a:prstGeom prst="rect">
            <a:avLst/>
          </a:prstGeom>
        </p:spPr>
      </p:pic>
      <p:pic>
        <p:nvPicPr>
          <p:cNvPr id="11" name="Imagen 10" descr="Icono&#10;&#10;El contenido generado por IA puede ser incorrecto.">
            <a:extLst>
              <a:ext uri="{FF2B5EF4-FFF2-40B4-BE49-F238E27FC236}">
                <a16:creationId xmlns:a16="http://schemas.microsoft.com/office/drawing/2014/main" id="{4363C761-7D65-14E0-72D9-29ABA0C38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6" y="4207835"/>
            <a:ext cx="630870" cy="608735"/>
          </a:xfrm>
          <a:prstGeom prst="rect">
            <a:avLst/>
          </a:prstGeom>
        </p:spPr>
      </p:pic>
      <p:pic>
        <p:nvPicPr>
          <p:cNvPr id="12" name="Imagen 11" descr="Icono&#10;&#10;El contenido generado por IA puede ser incorrecto.">
            <a:extLst>
              <a:ext uri="{FF2B5EF4-FFF2-40B4-BE49-F238E27FC236}">
                <a16:creationId xmlns:a16="http://schemas.microsoft.com/office/drawing/2014/main" id="{78F7F0BB-F677-D9F7-F890-7664FCC8A4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99" y="3022230"/>
            <a:ext cx="630870" cy="608735"/>
          </a:xfrm>
          <a:prstGeom prst="rect">
            <a:avLst/>
          </a:prstGeom>
        </p:spPr>
      </p:pic>
      <p:pic>
        <p:nvPicPr>
          <p:cNvPr id="13" name="Imagen 12" descr="Icono&#10;&#10;El contenido generado por IA puede ser incorrecto.">
            <a:extLst>
              <a:ext uri="{FF2B5EF4-FFF2-40B4-BE49-F238E27FC236}">
                <a16:creationId xmlns:a16="http://schemas.microsoft.com/office/drawing/2014/main" id="{8429B3B8-CB4A-E071-756C-46C53A55C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99" y="4207835"/>
            <a:ext cx="630870" cy="608735"/>
          </a:xfrm>
          <a:prstGeom prst="rect">
            <a:avLst/>
          </a:prstGeom>
        </p:spPr>
      </p:pic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8D44A3E7-A487-D37C-36B5-69B10A92775B}"/>
              </a:ext>
            </a:extLst>
          </p:cNvPr>
          <p:cNvSpPr/>
          <p:nvPr/>
        </p:nvSpPr>
        <p:spPr>
          <a:xfrm>
            <a:off x="618889" y="2287645"/>
            <a:ext cx="6488091" cy="393192"/>
          </a:xfrm>
          <a:prstGeom prst="roundRect">
            <a:avLst>
              <a:gd name="adj" fmla="val 11289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1E2D74"/>
              </a:solidFill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3DE4270-BC58-EE2B-2ACC-58CCFE97BDDF}"/>
              </a:ext>
            </a:extLst>
          </p:cNvPr>
          <p:cNvSpPr/>
          <p:nvPr/>
        </p:nvSpPr>
        <p:spPr>
          <a:xfrm>
            <a:off x="723455" y="2339718"/>
            <a:ext cx="630146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Un médico de familia </a:t>
            </a:r>
            <a:r>
              <a:rPr lang="es-ES" sz="14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siempre a tu lado. </a:t>
            </a:r>
            <a:r>
              <a:rPr lang="es-ES" sz="1400" dirty="0">
                <a:solidFill>
                  <a:schemeClr val="bg1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Servicio exclusivo para clientes IMQ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050250B2-3710-75F7-6EFC-C5822A8A92DD}"/>
              </a:ext>
            </a:extLst>
          </p:cNvPr>
          <p:cNvSpPr/>
          <p:nvPr/>
        </p:nvSpPr>
        <p:spPr>
          <a:xfrm>
            <a:off x="1057019" y="3084103"/>
            <a:ext cx="299237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147CEB70-ADFC-F6D8-16A9-925D365369DB}"/>
              </a:ext>
            </a:extLst>
          </p:cNvPr>
          <p:cNvSpPr/>
          <p:nvPr/>
        </p:nvSpPr>
        <p:spPr>
          <a:xfrm>
            <a:off x="1057019" y="4269708"/>
            <a:ext cx="299237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A19ECE24-6641-9B1E-1935-48A31E476C6A}"/>
              </a:ext>
            </a:extLst>
          </p:cNvPr>
          <p:cNvSpPr/>
          <p:nvPr/>
        </p:nvSpPr>
        <p:spPr>
          <a:xfrm>
            <a:off x="4599812" y="3084103"/>
            <a:ext cx="259075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2E6915C0-26FC-F97F-D294-D939DD7CC59C}"/>
              </a:ext>
            </a:extLst>
          </p:cNvPr>
          <p:cNvSpPr/>
          <p:nvPr/>
        </p:nvSpPr>
        <p:spPr>
          <a:xfrm>
            <a:off x="4599812" y="4269708"/>
            <a:ext cx="259075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F3F46B5F-8623-1A0D-6BD9-FEDB0931AE68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,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D83A4AA1-27C3-5A56-6593-C028214D05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88679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653D4-928F-6962-D310-9BC3CE681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A4DC2811-A97E-57E4-A474-42333E7F2C8C}"/>
              </a:ext>
            </a:extLst>
          </p:cNvPr>
          <p:cNvSpPr txBox="1"/>
          <p:nvPr/>
        </p:nvSpPr>
        <p:spPr>
          <a:xfrm>
            <a:off x="2129867" y="190206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CEDB25A-2893-014F-F8EA-F2AD2FE9D3D6}"/>
              </a:ext>
            </a:extLst>
          </p:cNvPr>
          <p:cNvSpPr txBox="1"/>
          <p:nvPr/>
        </p:nvSpPr>
        <p:spPr>
          <a:xfrm>
            <a:off x="2129867" y="3272914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E809AB1-AA01-08D2-77CD-8DCA4C47B323}"/>
              </a:ext>
            </a:extLst>
          </p:cNvPr>
          <p:cNvSpPr txBox="1"/>
          <p:nvPr/>
        </p:nvSpPr>
        <p:spPr>
          <a:xfrm>
            <a:off x="2129867" y="470621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62EEAD1-1631-AAD0-ED9E-D4637AA8CF94}"/>
              </a:ext>
            </a:extLst>
          </p:cNvPr>
          <p:cNvSpPr txBox="1"/>
          <p:nvPr/>
        </p:nvSpPr>
        <p:spPr>
          <a:xfrm>
            <a:off x="7759040" y="190206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FEC962A-D36E-802B-3D08-B2E5168F67F6}"/>
              </a:ext>
            </a:extLst>
          </p:cNvPr>
          <p:cNvSpPr txBox="1"/>
          <p:nvPr/>
        </p:nvSpPr>
        <p:spPr>
          <a:xfrm>
            <a:off x="7759040" y="3272914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D8C11A3-1829-E0AB-40EC-8F5A34471E40}"/>
              </a:ext>
            </a:extLst>
          </p:cNvPr>
          <p:cNvSpPr txBox="1"/>
          <p:nvPr/>
        </p:nvSpPr>
        <p:spPr>
          <a:xfrm>
            <a:off x="7759040" y="470621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115EF95-D1CD-72D5-EF43-91A9D7E5E7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4790365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D5C7EFE-5727-DF3D-EC23-DB3B4181A4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3364070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817A311-AE7E-A0C5-0402-F61B426095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1989062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832477F-EFFE-26E9-3044-90C351F23C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4790365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8425658-09FF-207C-4884-A042EF4617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3364070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4FDBC65-B2A0-CCAA-5B7B-4D94253335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1989062"/>
            <a:ext cx="1416815" cy="758974"/>
          </a:xfrm>
          <a:prstGeom prst="roundRect">
            <a:avLst>
              <a:gd name="adj" fmla="val 2450"/>
            </a:avLst>
          </a:prstGeom>
        </p:spPr>
      </p:pic>
      <p:sp>
        <p:nvSpPr>
          <p:cNvPr id="2" name="object 13">
            <a:extLst>
              <a:ext uri="{FF2B5EF4-FFF2-40B4-BE49-F238E27FC236}">
                <a16:creationId xmlns:a16="http://schemas.microsoft.com/office/drawing/2014/main" id="{44234FD7-260A-2FD0-6587-F06AB470E41C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0" name="Subtítulo 9">
            <a:extLst>
              <a:ext uri="{FF2B5EF4-FFF2-40B4-BE49-F238E27FC236}">
                <a16:creationId xmlns:a16="http://schemas.microsoft.com/office/drawing/2014/main" id="{935DC0CE-B740-C603-F16C-43BEB8E9CA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34618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5C5B1-A056-ACE6-00A1-820ED6939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AA44E5A7-260D-9C0C-BF91-D790E621EA82}"/>
              </a:ext>
            </a:extLst>
          </p:cNvPr>
          <p:cNvGraphicFramePr>
            <a:graphicFrameLocks noGrp="1"/>
          </p:cNvGraphicFramePr>
          <p:nvPr/>
        </p:nvGraphicFramePr>
        <p:xfrm>
          <a:off x="4374732" y="2450472"/>
          <a:ext cx="3099293" cy="407866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099293">
                  <a:extLst>
                    <a:ext uri="{9D8B030D-6E8A-4147-A177-3AD203B41FA5}">
                      <a16:colId xmlns:a16="http://schemas.microsoft.com/office/drawing/2014/main" val="1053463102"/>
                    </a:ext>
                  </a:extLst>
                </a:gridCol>
              </a:tblGrid>
              <a:tr h="35081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Lorem</a:t>
                      </a:r>
                      <a:r>
                        <a:rPr lang="es-ES" sz="1100" b="1" kern="1200" dirty="0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4546547"/>
                  </a:ext>
                </a:extLst>
              </a:tr>
              <a:tr h="343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300"/>
                        </a:spcAft>
                        <a:buNone/>
                      </a:pP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dui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nunc.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10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17437"/>
                  </a:ext>
                </a:extLst>
              </a:tr>
              <a:tr h="65655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None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b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</a:b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nunc.</a:t>
                      </a:r>
                      <a:endParaRPr lang="es-ES" sz="9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992226"/>
                  </a:ext>
                </a:extLst>
              </a:tr>
              <a:tr h="574502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539224"/>
                  </a:ext>
                </a:extLst>
              </a:tr>
              <a:tr h="621323"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dirty="0">
                        <a:solidFill>
                          <a:srgbClr val="000000"/>
                        </a:solidFill>
                        <a:latin typeface="Roboto Medium" panose="02000000000000000000" pitchFamily="2" charset="0"/>
                        <a:ea typeface="Roboto Medium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247033"/>
                  </a:ext>
                </a:extLst>
              </a:tr>
              <a:tr h="3873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396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26631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44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98989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781616"/>
                  </a:ext>
                </a:extLst>
              </a:tr>
            </a:tbl>
          </a:graphicData>
        </a:graphic>
      </p:graphicFrame>
      <p:sp>
        <p:nvSpPr>
          <p:cNvPr id="38" name="Rectángulo redondeado 37">
            <a:extLst>
              <a:ext uri="{FF2B5EF4-FFF2-40B4-BE49-F238E27FC236}">
                <a16:creationId xmlns:a16="http://schemas.microsoft.com/office/drawing/2014/main" id="{98F48C10-09A5-854D-B4EC-467FB796DF2C}"/>
              </a:ext>
            </a:extLst>
          </p:cNvPr>
          <p:cNvSpPr/>
          <p:nvPr/>
        </p:nvSpPr>
        <p:spPr>
          <a:xfrm>
            <a:off x="633315" y="2585721"/>
            <a:ext cx="3009576" cy="2374899"/>
          </a:xfrm>
          <a:prstGeom prst="roundRect">
            <a:avLst>
              <a:gd name="adj" fmla="val 1859"/>
            </a:avLst>
          </a:prstGeom>
          <a:solidFill>
            <a:srgbClr val="EDF1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EDF0F8"/>
              </a:solidFill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1D399184-4268-B186-2765-4EE19B231AB7}"/>
              </a:ext>
            </a:extLst>
          </p:cNvPr>
          <p:cNvSpPr txBox="1"/>
          <p:nvPr/>
        </p:nvSpPr>
        <p:spPr>
          <a:xfrm>
            <a:off x="702414" y="2740127"/>
            <a:ext cx="26630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6210" marR="21590" indent="-144145"/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Arial"/>
            </a:endParaRP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9AC502C3-744C-CCD2-E20A-E63D321C21D7}"/>
              </a:ext>
            </a:extLst>
          </p:cNvPr>
          <p:cNvGraphicFramePr>
            <a:graphicFrameLocks noGrp="1"/>
          </p:cNvGraphicFramePr>
          <p:nvPr/>
        </p:nvGraphicFramePr>
        <p:xfrm>
          <a:off x="8130330" y="2450472"/>
          <a:ext cx="3099293" cy="407866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099293">
                  <a:extLst>
                    <a:ext uri="{9D8B030D-6E8A-4147-A177-3AD203B41FA5}">
                      <a16:colId xmlns:a16="http://schemas.microsoft.com/office/drawing/2014/main" val="1053463102"/>
                    </a:ext>
                  </a:extLst>
                </a:gridCol>
              </a:tblGrid>
              <a:tr h="35081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Lorem</a:t>
                      </a:r>
                      <a:r>
                        <a:rPr lang="es-ES" sz="1100" b="1" kern="1200" dirty="0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4546547"/>
                  </a:ext>
                </a:extLst>
              </a:tr>
              <a:tr h="343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300"/>
                        </a:spcAft>
                        <a:buNone/>
                      </a:pP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dui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nunc.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10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17437"/>
                  </a:ext>
                </a:extLst>
              </a:tr>
              <a:tr h="65655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None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b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</a:b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nunc.</a:t>
                      </a:r>
                      <a:endParaRPr lang="es-ES" sz="9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992226"/>
                  </a:ext>
                </a:extLst>
              </a:tr>
              <a:tr h="574502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539224"/>
                  </a:ext>
                </a:extLst>
              </a:tr>
              <a:tr h="621323"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dirty="0">
                        <a:solidFill>
                          <a:srgbClr val="000000"/>
                        </a:solidFill>
                        <a:latin typeface="Roboto Medium" panose="02000000000000000000" pitchFamily="2" charset="0"/>
                        <a:ea typeface="Roboto Medium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247033"/>
                  </a:ext>
                </a:extLst>
              </a:tr>
              <a:tr h="3873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396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26631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44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98989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781616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BD629A2B-C4F8-8D77-FB58-3C719185D314}"/>
              </a:ext>
            </a:extLst>
          </p:cNvPr>
          <p:cNvSpPr txBox="1"/>
          <p:nvPr/>
        </p:nvSpPr>
        <p:spPr>
          <a:xfrm>
            <a:off x="733647" y="3175590"/>
            <a:ext cx="2488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condimentum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sem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quam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condimentum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libero,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sit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amet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C41B35C-A3E0-A8A2-E6F3-ADF493677A14}"/>
              </a:ext>
            </a:extLst>
          </p:cNvPr>
          <p:cNvSpPr txBox="1"/>
          <p:nvPr/>
        </p:nvSpPr>
        <p:spPr>
          <a:xfrm>
            <a:off x="765540" y="3983667"/>
            <a:ext cx="250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dui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dui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liber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dirty="0"/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87E12B41-6D88-F4F3-D6B2-0D15A82105E4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C2C6D17-ADBC-ACBE-BF99-1DFCDACFA845}"/>
              </a:ext>
            </a:extLst>
          </p:cNvPr>
          <p:cNvSpPr/>
          <p:nvPr/>
        </p:nvSpPr>
        <p:spPr>
          <a:xfrm>
            <a:off x="533064" y="1680442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8CECFB96-70B1-46F6-9257-0B6A7F1FA1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64110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15FA9-77F7-9604-6117-F14D2B0B6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9FA0EEFE-55DA-2DF7-4CC6-30C5D9A01F90}"/>
              </a:ext>
            </a:extLst>
          </p:cNvPr>
          <p:cNvGraphicFramePr/>
          <p:nvPr/>
        </p:nvGraphicFramePr>
        <p:xfrm>
          <a:off x="6416040" y="2506767"/>
          <a:ext cx="5306059" cy="353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bject 13">
            <a:extLst>
              <a:ext uri="{FF2B5EF4-FFF2-40B4-BE49-F238E27FC236}">
                <a16:creationId xmlns:a16="http://schemas.microsoft.com/office/drawing/2014/main" id="{CEE18FDF-ABC2-5A38-CE9C-3F66C5FBDA98}"/>
              </a:ext>
            </a:extLst>
          </p:cNvPr>
          <p:cNvSpPr txBox="1"/>
          <p:nvPr/>
        </p:nvSpPr>
        <p:spPr>
          <a:xfrm>
            <a:off x="623889" y="2517586"/>
            <a:ext cx="4761928" cy="3029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3" name="object 13">
            <a:extLst>
              <a:ext uri="{FF2B5EF4-FFF2-40B4-BE49-F238E27FC236}">
                <a16:creationId xmlns:a16="http://schemas.microsoft.com/office/drawing/2014/main" id="{FB16C512-03EB-5D3E-0C7C-9E59F6E3F147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3EE1DC4F-FC2D-F053-84D9-CD342D6EB0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9ABC2902-ABC9-A192-CC40-C9FC5EB35129}"/>
              </a:ext>
            </a:extLst>
          </p:cNvPr>
          <p:cNvSpPr/>
          <p:nvPr/>
        </p:nvSpPr>
        <p:spPr>
          <a:xfrm>
            <a:off x="533064" y="1680442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8618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B9904-F4BA-F635-801D-0047A14B1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D1EDE30-3FBC-8DA5-DDE5-944A9D8BF979}"/>
              </a:ext>
            </a:extLst>
          </p:cNvPr>
          <p:cNvGraphicFramePr/>
          <p:nvPr/>
        </p:nvGraphicFramePr>
        <p:xfrm>
          <a:off x="4532287" y="3848395"/>
          <a:ext cx="2648543" cy="2142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118840D-B6D4-5F0D-AE2F-C45F5D3B2729}"/>
              </a:ext>
            </a:extLst>
          </p:cNvPr>
          <p:cNvGraphicFramePr/>
          <p:nvPr/>
        </p:nvGraphicFramePr>
        <p:xfrm>
          <a:off x="8762076" y="3895741"/>
          <a:ext cx="2177920" cy="2154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2E91B7D-F0EE-8F21-A283-B6B1E148B7E0}"/>
              </a:ext>
            </a:extLst>
          </p:cNvPr>
          <p:cNvGraphicFramePr/>
          <p:nvPr/>
        </p:nvGraphicFramePr>
        <p:xfrm>
          <a:off x="628328" y="2048168"/>
          <a:ext cx="3284855" cy="4066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object 13">
            <a:extLst>
              <a:ext uri="{FF2B5EF4-FFF2-40B4-BE49-F238E27FC236}">
                <a16:creationId xmlns:a16="http://schemas.microsoft.com/office/drawing/2014/main" id="{9B148F91-FCE4-2FA3-7FCE-9B679CC3674E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DAC747AD-F041-D514-03DA-3A8A3DB153E0}"/>
              </a:ext>
            </a:extLst>
          </p:cNvPr>
          <p:cNvSpPr/>
          <p:nvPr/>
        </p:nvSpPr>
        <p:spPr>
          <a:xfrm>
            <a:off x="533064" y="2202686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6D8D5A1-EB44-AEED-5CE2-6568199579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80693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09F98-CE04-1C5C-6EBB-C00A6FE23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F1902E3-10A3-B83E-2846-9B98EF7D0498}"/>
              </a:ext>
            </a:extLst>
          </p:cNvPr>
          <p:cNvGraphicFramePr/>
          <p:nvPr/>
        </p:nvGraphicFramePr>
        <p:xfrm>
          <a:off x="506897" y="2206717"/>
          <a:ext cx="4665909" cy="366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69F56C5F-7385-1D1B-9FC8-9F4F80DB5D2C}"/>
              </a:ext>
            </a:extLst>
          </p:cNvPr>
          <p:cNvGraphicFramePr/>
          <p:nvPr/>
        </p:nvGraphicFramePr>
        <p:xfrm>
          <a:off x="6240463" y="2286810"/>
          <a:ext cx="5419900" cy="379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object 13">
            <a:extLst>
              <a:ext uri="{FF2B5EF4-FFF2-40B4-BE49-F238E27FC236}">
                <a16:creationId xmlns:a16="http://schemas.microsoft.com/office/drawing/2014/main" id="{C91368C8-61F5-EA58-3504-379CA4188FB5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AD888062-47B7-A40E-4218-72E717A4E6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4413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68F19-D6F2-FC20-AB0F-572DE2E91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Gráfico 4">
                <a:extLst>
                  <a:ext uri="{FF2B5EF4-FFF2-40B4-BE49-F238E27FC236}">
                    <a16:creationId xmlns:a16="http://schemas.microsoft.com/office/drawing/2014/main" id="{2BD5E6CB-0799-C609-0AD5-A5C58D26FB21}"/>
                  </a:ext>
                </a:extLst>
              </p:cNvPr>
              <p:cNvGraphicFramePr/>
              <p:nvPr/>
            </p:nvGraphicFramePr>
            <p:xfrm>
              <a:off x="484081" y="2743084"/>
              <a:ext cx="5528100" cy="325880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Gráfico 4">
                <a:extLst>
                  <a:ext uri="{FF2B5EF4-FFF2-40B4-BE49-F238E27FC236}">
                    <a16:creationId xmlns:a16="http://schemas.microsoft.com/office/drawing/2014/main" id="{2BD5E6CB-0799-C609-0AD5-A5C58D26FB2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4081" y="2743084"/>
                <a:ext cx="5528100" cy="3258808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33DDCEC-DF47-06C4-5D7F-F63074CD83C3}"/>
              </a:ext>
            </a:extLst>
          </p:cNvPr>
          <p:cNvGraphicFramePr/>
          <p:nvPr/>
        </p:nvGraphicFramePr>
        <p:xfrm>
          <a:off x="6513621" y="2464518"/>
          <a:ext cx="5306059" cy="353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object 13">
            <a:extLst>
              <a:ext uri="{FF2B5EF4-FFF2-40B4-BE49-F238E27FC236}">
                <a16:creationId xmlns:a16="http://schemas.microsoft.com/office/drawing/2014/main" id="{07ED7D2D-4937-54D1-0744-98C2BD89C0F9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B39FDFB-30E1-3D8C-E4BB-9DD0F9B198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3090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B1F53-2FD4-6085-EB26-7099CA456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F3ADF5E-4808-31EA-2508-6E29C2D6CC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8279" r="21267" b="182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dondear rectángulo de una esquina 1">
            <a:extLst>
              <a:ext uri="{FF2B5EF4-FFF2-40B4-BE49-F238E27FC236}">
                <a16:creationId xmlns:a16="http://schemas.microsoft.com/office/drawing/2014/main" id="{F43BA2AB-49D8-5B80-15C3-AF6761586E6E}"/>
              </a:ext>
            </a:extLst>
          </p:cNvPr>
          <p:cNvSpPr/>
          <p:nvPr/>
        </p:nvSpPr>
        <p:spPr>
          <a:xfrm rot="5400000" flipH="1">
            <a:off x="224584" y="1208642"/>
            <a:ext cx="4631788" cy="5080959"/>
          </a:xfrm>
          <a:prstGeom prst="round1Rect">
            <a:avLst>
              <a:gd name="adj" fmla="val 2571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669FFCF-54B2-525F-1A08-B4DAB7F0A2C7}"/>
              </a:ext>
            </a:extLst>
          </p:cNvPr>
          <p:cNvSpPr txBox="1"/>
          <p:nvPr/>
        </p:nvSpPr>
        <p:spPr>
          <a:xfrm>
            <a:off x="402214" y="4906721"/>
            <a:ext cx="4270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118FCD5-A646-4B57-F846-D0C16AA32B0C}"/>
              </a:ext>
            </a:extLst>
          </p:cNvPr>
          <p:cNvSpPr txBox="1"/>
          <p:nvPr/>
        </p:nvSpPr>
        <p:spPr>
          <a:xfrm>
            <a:off x="428092" y="3376187"/>
            <a:ext cx="469159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20"/>
              </a:lnSpc>
            </a:pP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lao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B653D88-AB24-ED16-0080-0A26F38BE4DB}"/>
              </a:ext>
            </a:extLst>
          </p:cNvPr>
          <p:cNvSpPr txBox="1"/>
          <p:nvPr/>
        </p:nvSpPr>
        <p:spPr>
          <a:xfrm>
            <a:off x="420688" y="1932122"/>
            <a:ext cx="4278312" cy="14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80"/>
              </a:lnSpc>
            </a:pPr>
            <a:r>
              <a:rPr lang="es-ES" sz="54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Documento</a:t>
            </a:r>
            <a:endParaRPr lang="es-ES" sz="54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2B8E3FCB-600D-59E4-575E-297F74D29901}"/>
              </a:ext>
            </a:extLst>
          </p:cNvPr>
          <p:cNvSpPr/>
          <p:nvPr/>
        </p:nvSpPr>
        <p:spPr>
          <a:xfrm>
            <a:off x="2" y="5934376"/>
            <a:ext cx="5080956" cy="923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01A14F6-B84B-64D6-E01C-EA4E69CEC8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14914" y="6195656"/>
            <a:ext cx="1117840" cy="40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023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197BC-52F4-54F5-8F57-807F0A9A0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0C52DFC6-0FB7-CB23-DBBB-2B7F31E2B8DB}"/>
              </a:ext>
            </a:extLst>
          </p:cNvPr>
          <p:cNvSpPr/>
          <p:nvPr/>
        </p:nvSpPr>
        <p:spPr>
          <a:xfrm>
            <a:off x="637048" y="2319056"/>
            <a:ext cx="10890655" cy="412137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F637D403-751E-C9CC-F112-D500F80E2597}"/>
              </a:ext>
            </a:extLst>
          </p:cNvPr>
          <p:cNvGraphicFramePr>
            <a:graphicFrameLocks noGrp="1"/>
          </p:cNvGraphicFramePr>
          <p:nvPr/>
        </p:nvGraphicFramePr>
        <p:xfrm>
          <a:off x="637047" y="2337189"/>
          <a:ext cx="10884392" cy="1946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972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2840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6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583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45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8" name="object 13">
            <a:extLst>
              <a:ext uri="{FF2B5EF4-FFF2-40B4-BE49-F238E27FC236}">
                <a16:creationId xmlns:a16="http://schemas.microsoft.com/office/drawing/2014/main" id="{C1F75FED-4CDA-21DC-D049-C510C81E7B23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C27EA0D-A7B9-6962-E535-5CBCF2EF5160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36DE9DF-9563-D292-ECF9-9A76EB629AD4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E7E5126-A190-A2A0-41D9-6642F9E3D377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0A0F7047-7B29-15C3-D001-5D3C97B73A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82016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44F59-CC07-9EF6-E879-CC0BF1B93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ondear rectángulo de esquina del mismo lado 10">
            <a:extLst>
              <a:ext uri="{FF2B5EF4-FFF2-40B4-BE49-F238E27FC236}">
                <a16:creationId xmlns:a16="http://schemas.microsoft.com/office/drawing/2014/main" id="{77349E1B-F07B-283C-C74E-0D63959FFD3C}"/>
              </a:ext>
            </a:extLst>
          </p:cNvPr>
          <p:cNvSpPr/>
          <p:nvPr/>
        </p:nvSpPr>
        <p:spPr>
          <a:xfrm>
            <a:off x="637048" y="2305817"/>
            <a:ext cx="10890653" cy="412137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FB8C47C5-1800-2D90-F8AF-1E4327E45562}"/>
              </a:ext>
            </a:extLst>
          </p:cNvPr>
          <p:cNvGraphicFramePr>
            <a:graphicFrameLocks noGrp="1"/>
          </p:cNvGraphicFramePr>
          <p:nvPr/>
        </p:nvGraphicFramePr>
        <p:xfrm>
          <a:off x="637048" y="2320573"/>
          <a:ext cx="10884392" cy="197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972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2840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6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583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45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3" name="object 13">
            <a:extLst>
              <a:ext uri="{FF2B5EF4-FFF2-40B4-BE49-F238E27FC236}">
                <a16:creationId xmlns:a16="http://schemas.microsoft.com/office/drawing/2014/main" id="{95CBB581-10AD-8907-4873-FB79C30454EE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6E7A5DF-6D2E-5748-4776-60C33EAAAC1B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D2EF43D-C57D-DB5C-696E-64871D24FD4F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5DFD02E-E6F2-C567-A881-B3FD8A63FBC5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EDA0FACA-39EA-742B-A999-1F3B657339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22665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D7CBF-1E0F-676C-0203-3E76F1A7A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5586B26B-94C8-5DC0-4E02-C22EF2860F44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3A8995C1-1E82-980E-227F-CF07E4DFC746}"/>
              </a:ext>
            </a:extLst>
          </p:cNvPr>
          <p:cNvSpPr/>
          <p:nvPr/>
        </p:nvSpPr>
        <p:spPr>
          <a:xfrm>
            <a:off x="637048" y="2304762"/>
            <a:ext cx="10885167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8F1A93E3-F3B3-8C8A-571E-0B0EB26C08E2}"/>
              </a:ext>
            </a:extLst>
          </p:cNvPr>
          <p:cNvGraphicFramePr>
            <a:graphicFrameLocks noGrp="1"/>
          </p:cNvGraphicFramePr>
          <p:nvPr/>
        </p:nvGraphicFramePr>
        <p:xfrm>
          <a:off x="642532" y="2331097"/>
          <a:ext cx="10878907" cy="194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14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1534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1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AF146153-1014-1AB2-CBBF-06F4BA83B5A8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5DB3116-4149-7434-3056-A042FE700818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A2EA80-9EFF-2DCD-B425-78AA868EFA9F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78FA3615-95F4-1146-E1CD-D6233A4477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11188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14AFB-C098-1B4A-C191-246285B2C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5635276C-F832-9957-44FF-39036557C942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6C17A2CD-8052-2094-FC7B-373F627A921F}"/>
              </a:ext>
            </a:extLst>
          </p:cNvPr>
          <p:cNvSpPr/>
          <p:nvPr/>
        </p:nvSpPr>
        <p:spPr>
          <a:xfrm>
            <a:off x="637048" y="2304762"/>
            <a:ext cx="10890813" cy="412143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70D91027-E2BE-AB57-F2E7-4B10D0D0ACB4}"/>
              </a:ext>
            </a:extLst>
          </p:cNvPr>
          <p:cNvGraphicFramePr>
            <a:graphicFrameLocks noGrp="1"/>
          </p:cNvGraphicFramePr>
          <p:nvPr/>
        </p:nvGraphicFramePr>
        <p:xfrm>
          <a:off x="636888" y="2319519"/>
          <a:ext cx="10884551" cy="1973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067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478799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86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614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221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64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CBD69E04-A51D-3960-20E7-FDA3C6CB4025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F19EF8B-C217-80AB-6B57-46839B76FF00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4B8EF54-2772-7235-B0F9-AB014D4B361A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7AFD50F9-54FA-51EA-FA2E-C9617C9B0E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24482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BEFDF-CAFD-3DD3-4416-B77CE7614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DC78334D-42AB-0DC3-8D9D-4D9FB54E62FB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1D53E480-627D-AEE2-026B-B0F616493E35}"/>
              </a:ext>
            </a:extLst>
          </p:cNvPr>
          <p:cNvSpPr/>
          <p:nvPr/>
        </p:nvSpPr>
        <p:spPr>
          <a:xfrm>
            <a:off x="637048" y="2304762"/>
            <a:ext cx="10885166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6A85798F-79A8-6501-381D-5B198B14EAA3}"/>
              </a:ext>
            </a:extLst>
          </p:cNvPr>
          <p:cNvGraphicFramePr>
            <a:graphicFrameLocks noGrp="1"/>
          </p:cNvGraphicFramePr>
          <p:nvPr/>
        </p:nvGraphicFramePr>
        <p:xfrm>
          <a:off x="642532" y="2331097"/>
          <a:ext cx="10878906" cy="194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14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1533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1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D42EE269-F5A2-A191-3951-62BE19ED3E2D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BB25FD6-D697-2DF0-3236-026FB8BF8363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76AAAA8-0FBE-2AD1-6562-BFF9F71EC97E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1BFAC4BE-DBF9-0F0A-E692-6572829323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1986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E57C9-861F-138A-4096-D32D8EAC9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9D712DB8-EE36-995E-F3B8-AEF6A8CBA82D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548ABB16-1CE5-CDFC-BEED-E8773CE2069B}"/>
              </a:ext>
            </a:extLst>
          </p:cNvPr>
          <p:cNvSpPr/>
          <p:nvPr/>
        </p:nvSpPr>
        <p:spPr>
          <a:xfrm>
            <a:off x="637048" y="2298053"/>
            <a:ext cx="10885165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7E9D85B9-5886-46F3-D1B1-C4A8E0D8D32B}"/>
              </a:ext>
            </a:extLst>
          </p:cNvPr>
          <p:cNvGraphicFramePr>
            <a:graphicFrameLocks noGrp="1"/>
          </p:cNvGraphicFramePr>
          <p:nvPr/>
        </p:nvGraphicFramePr>
        <p:xfrm>
          <a:off x="636888" y="2321953"/>
          <a:ext cx="10878905" cy="197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715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457232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0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F13A1070-78B2-C3DC-290C-DA07DE787AE7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EC5C8ED-0998-8035-3A25-F3579C62D464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0F0A431-8E20-3B7D-410C-CD13A7C2526B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2" name="Subtítulo 1">
            <a:extLst>
              <a:ext uri="{FF2B5EF4-FFF2-40B4-BE49-F238E27FC236}">
                <a16:creationId xmlns:a16="http://schemas.microsoft.com/office/drawing/2014/main" id="{EE7E262C-0EA9-91AC-C155-233726BDE4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9226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0C789-29A9-7E5C-15AC-49E00BAF1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E0AE3B1-C367-3A36-708F-07495A30D2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569" t="538" r="5675" b="1513"/>
          <a:stretch>
            <a:fillRect/>
          </a:stretch>
        </p:blipFill>
        <p:spPr>
          <a:xfrm>
            <a:off x="7843641" y="1270000"/>
            <a:ext cx="3743325" cy="4818570"/>
          </a:xfrm>
          <a:prstGeom prst="roundRect">
            <a:avLst>
              <a:gd name="adj" fmla="val 2446"/>
            </a:avLst>
          </a:prstGeom>
        </p:spPr>
      </p:pic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id="{D50FC82C-1458-1AC7-042A-8AC76526ECC1}"/>
              </a:ext>
            </a:extLst>
          </p:cNvPr>
          <p:cNvSpPr/>
          <p:nvPr/>
        </p:nvSpPr>
        <p:spPr>
          <a:xfrm rot="5400000">
            <a:off x="8618110" y="3525607"/>
            <a:ext cx="1788494" cy="3337432"/>
          </a:xfrm>
          <a:prstGeom prst="round2DiagRect">
            <a:avLst>
              <a:gd name="adj1" fmla="val 4526"/>
              <a:gd name="adj2" fmla="val 0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9EB78CBA-2658-EA77-1438-AFEA76190470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,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FADDF1BC-5503-591B-1DC2-3586AB1CC0BE}"/>
              </a:ext>
            </a:extLst>
          </p:cNvPr>
          <p:cNvSpPr txBox="1"/>
          <p:nvPr/>
        </p:nvSpPr>
        <p:spPr>
          <a:xfrm>
            <a:off x="623888" y="2893373"/>
            <a:ext cx="6277655" cy="25981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8C2490CE-0671-5617-5CDA-2FE7E76B48A8}"/>
              </a:ext>
            </a:extLst>
          </p:cNvPr>
          <p:cNvSpPr/>
          <p:nvPr/>
        </p:nvSpPr>
        <p:spPr>
          <a:xfrm>
            <a:off x="533064" y="2202686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A55A8BFE-4BCA-2EC6-E14D-50D71D51FB79}"/>
              </a:ext>
            </a:extLst>
          </p:cNvPr>
          <p:cNvSpPr/>
          <p:nvPr/>
        </p:nvSpPr>
        <p:spPr>
          <a:xfrm>
            <a:off x="7956761" y="4487986"/>
            <a:ext cx="3050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Lorem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Ipsum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condime</a:t>
            </a:r>
            <a:br>
              <a:rPr lang="es-ES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</a:br>
            <a:r>
              <a:rPr lang="es-ES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ntumisi</a:t>
            </a:r>
            <a:r>
              <a:rPr lang="es-ES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vivamus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portier vitae vivera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lorem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antes,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feugiat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imperiet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phasellus</a:t>
            </a:r>
            <a:r>
              <a:rPr lang="es-ES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Arial" panose="020B0604020202020204" pitchFamily="34" charset="0"/>
              </a:rPr>
              <a:t> vivera.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4C49A6A6-E8B9-E5DA-F4B9-F07E70A3F5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62370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89663-0DB1-D1A5-048B-B24B5B2F5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5CDAE34-E885-5F2A-4DA2-3514C5ACBB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9" t="538" r="5675" b="1513"/>
          <a:stretch>
            <a:fillRect/>
          </a:stretch>
        </p:blipFill>
        <p:spPr>
          <a:xfrm>
            <a:off x="7843641" y="1270000"/>
            <a:ext cx="3743325" cy="4818570"/>
          </a:xfrm>
          <a:prstGeom prst="roundRect">
            <a:avLst>
              <a:gd name="adj" fmla="val 2446"/>
            </a:avLst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9298686-641B-93C9-1101-325E9A7516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298" t="624" r="28589" b="740"/>
          <a:stretch>
            <a:fillRect/>
          </a:stretch>
        </p:blipFill>
        <p:spPr>
          <a:xfrm>
            <a:off x="7843641" y="1270000"/>
            <a:ext cx="3743324" cy="4818570"/>
          </a:xfrm>
          <a:prstGeom prst="roundRect">
            <a:avLst>
              <a:gd name="adj" fmla="val 1554"/>
            </a:avLst>
          </a:prstGeom>
          <a:effectLst>
            <a:softEdge rad="0"/>
          </a:effectLst>
        </p:spPr>
      </p:pic>
      <p:pic>
        <p:nvPicPr>
          <p:cNvPr id="7" name="Imagen 6" descr="Icono&#10;&#10;El contenido generado por IA puede ser incorrecto.">
            <a:extLst>
              <a:ext uri="{FF2B5EF4-FFF2-40B4-BE49-F238E27FC236}">
                <a16:creationId xmlns:a16="http://schemas.microsoft.com/office/drawing/2014/main" id="{835BA066-7E38-8922-9BE9-D8DF278EF8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6" y="3022230"/>
            <a:ext cx="630870" cy="608735"/>
          </a:xfrm>
          <a:prstGeom prst="rect">
            <a:avLst/>
          </a:prstGeom>
        </p:spPr>
      </p:pic>
      <p:pic>
        <p:nvPicPr>
          <p:cNvPr id="11" name="Imagen 10" descr="Icono&#10;&#10;El contenido generado por IA puede ser incorrecto.">
            <a:extLst>
              <a:ext uri="{FF2B5EF4-FFF2-40B4-BE49-F238E27FC236}">
                <a16:creationId xmlns:a16="http://schemas.microsoft.com/office/drawing/2014/main" id="{2F90EE4A-4B1B-8FB8-BDCD-5506BD32B5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06" y="4207835"/>
            <a:ext cx="630870" cy="608735"/>
          </a:xfrm>
          <a:prstGeom prst="rect">
            <a:avLst/>
          </a:prstGeom>
        </p:spPr>
      </p:pic>
      <p:pic>
        <p:nvPicPr>
          <p:cNvPr id="12" name="Imagen 11" descr="Icono&#10;&#10;El contenido generado por IA puede ser incorrecto.">
            <a:extLst>
              <a:ext uri="{FF2B5EF4-FFF2-40B4-BE49-F238E27FC236}">
                <a16:creationId xmlns:a16="http://schemas.microsoft.com/office/drawing/2014/main" id="{FD30EA26-F225-0F8E-B312-0F1627973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99" y="3022230"/>
            <a:ext cx="630870" cy="608735"/>
          </a:xfrm>
          <a:prstGeom prst="rect">
            <a:avLst/>
          </a:prstGeom>
        </p:spPr>
      </p:pic>
      <p:pic>
        <p:nvPicPr>
          <p:cNvPr id="13" name="Imagen 12" descr="Icono&#10;&#10;El contenido generado por IA puede ser incorrecto.">
            <a:extLst>
              <a:ext uri="{FF2B5EF4-FFF2-40B4-BE49-F238E27FC236}">
                <a16:creationId xmlns:a16="http://schemas.microsoft.com/office/drawing/2014/main" id="{4FD69284-4DBE-73B1-624E-78882863F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599" y="4207835"/>
            <a:ext cx="630870" cy="608735"/>
          </a:xfrm>
          <a:prstGeom prst="rect">
            <a:avLst/>
          </a:prstGeom>
        </p:spPr>
      </p:pic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84AB671B-1E52-EFCE-520C-D7A0D1B3155D}"/>
              </a:ext>
            </a:extLst>
          </p:cNvPr>
          <p:cNvSpPr/>
          <p:nvPr/>
        </p:nvSpPr>
        <p:spPr>
          <a:xfrm>
            <a:off x="618889" y="2287645"/>
            <a:ext cx="6488091" cy="393192"/>
          </a:xfrm>
          <a:prstGeom prst="roundRect">
            <a:avLst>
              <a:gd name="adj" fmla="val 11289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1E2D74"/>
              </a:solidFill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908BE32-514C-A212-2BF0-A9FAB48CA648}"/>
              </a:ext>
            </a:extLst>
          </p:cNvPr>
          <p:cNvSpPr/>
          <p:nvPr/>
        </p:nvSpPr>
        <p:spPr>
          <a:xfrm>
            <a:off x="723455" y="2339718"/>
            <a:ext cx="6301460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Un médico de familia </a:t>
            </a:r>
            <a:r>
              <a:rPr lang="es-ES" sz="14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siempre a tu lado. </a:t>
            </a:r>
            <a:r>
              <a:rPr lang="es-ES" sz="1400" dirty="0">
                <a:solidFill>
                  <a:schemeClr val="bg1"/>
                </a:solidFill>
                <a:latin typeface="Inter 28pt 28pt Medium" panose="02000503000000020004" pitchFamily="2" charset="0"/>
                <a:ea typeface="Inter 28pt 28pt Medium" panose="02000503000000020004" pitchFamily="2" charset="0"/>
              </a:rPr>
              <a:t>Servicio exclusivo para clientes IMQ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5BF5C453-65AC-DCE0-C329-497A8D2D0019}"/>
              </a:ext>
            </a:extLst>
          </p:cNvPr>
          <p:cNvSpPr/>
          <p:nvPr/>
        </p:nvSpPr>
        <p:spPr>
          <a:xfrm>
            <a:off x="1057019" y="3084103"/>
            <a:ext cx="299237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BF7B8BED-4D39-D69C-836C-BCB1D2CBF4E8}"/>
              </a:ext>
            </a:extLst>
          </p:cNvPr>
          <p:cNvSpPr/>
          <p:nvPr/>
        </p:nvSpPr>
        <p:spPr>
          <a:xfrm>
            <a:off x="1057019" y="4269708"/>
            <a:ext cx="299237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CC8CEAB6-CCA2-110B-A6A8-00E9218F3AC6}"/>
              </a:ext>
            </a:extLst>
          </p:cNvPr>
          <p:cNvSpPr/>
          <p:nvPr/>
        </p:nvSpPr>
        <p:spPr>
          <a:xfrm>
            <a:off x="4599812" y="3084103"/>
            <a:ext cx="259075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29CC7E0A-808E-45C7-F728-885A26C8B5E0}"/>
              </a:ext>
            </a:extLst>
          </p:cNvPr>
          <p:cNvSpPr/>
          <p:nvPr/>
        </p:nvSpPr>
        <p:spPr>
          <a:xfrm>
            <a:off x="4599812" y="4269708"/>
            <a:ext cx="259075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600"/>
              </a:spcAft>
            </a:pP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>
              <a:defRPr/>
            </a:pP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0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0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B28DD346-0BF7-363C-D0F5-B48120224EB1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,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C663EE7-6B12-5DBF-CAA5-A87190AF76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79435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19DFF-60B5-3C9A-D7AF-05DED7E5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01A6C4E4-FC29-9AA1-F0C3-63BF5C491960}"/>
              </a:ext>
            </a:extLst>
          </p:cNvPr>
          <p:cNvSpPr txBox="1"/>
          <p:nvPr/>
        </p:nvSpPr>
        <p:spPr>
          <a:xfrm>
            <a:off x="2129867" y="190206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75A9A59-17F8-B563-80E2-0977302631C7}"/>
              </a:ext>
            </a:extLst>
          </p:cNvPr>
          <p:cNvSpPr txBox="1"/>
          <p:nvPr/>
        </p:nvSpPr>
        <p:spPr>
          <a:xfrm>
            <a:off x="2129867" y="3272914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F75187B-6DF0-BBC6-9B8E-BF0AF459EB13}"/>
              </a:ext>
            </a:extLst>
          </p:cNvPr>
          <p:cNvSpPr txBox="1"/>
          <p:nvPr/>
        </p:nvSpPr>
        <p:spPr>
          <a:xfrm>
            <a:off x="2129867" y="470621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342DB1E-5D13-E408-DCE0-947DFD5AB1C7}"/>
              </a:ext>
            </a:extLst>
          </p:cNvPr>
          <p:cNvSpPr txBox="1"/>
          <p:nvPr/>
        </p:nvSpPr>
        <p:spPr>
          <a:xfrm>
            <a:off x="7759040" y="190206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BD6F03A-7E72-46F4-97B6-946AB382923A}"/>
              </a:ext>
            </a:extLst>
          </p:cNvPr>
          <p:cNvSpPr txBox="1"/>
          <p:nvPr/>
        </p:nvSpPr>
        <p:spPr>
          <a:xfrm>
            <a:off x="7759040" y="3272914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8A5D786-6B2B-6258-7750-4D16CF2825B4}"/>
              </a:ext>
            </a:extLst>
          </p:cNvPr>
          <p:cNvSpPr txBox="1"/>
          <p:nvPr/>
        </p:nvSpPr>
        <p:spPr>
          <a:xfrm>
            <a:off x="7759040" y="4706218"/>
            <a:ext cx="38730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massa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cum </a:t>
            </a:r>
            <a:r>
              <a:rPr lang="es-ES" sz="15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sociis</a:t>
            </a:r>
            <a:r>
              <a:rPr lang="es-ES" sz="15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verita</a:t>
            </a:r>
          </a:p>
          <a:p>
            <a:pPr lvl="0" defTabSz="914400"/>
            <a:endParaRPr lang="es-ES" sz="12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pPr lvl="0" defTabSz="914400"/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2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2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sz="1200" dirty="0"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CEB10DD-6BD5-93A0-9323-74DDF6F6EC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4790365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896D65A-E064-3660-ABB4-F548E11140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3364070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2E2C6E3-38C9-A510-2613-86EE5C7568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3392" y="1989062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E2FD164-BAD1-A5E3-8204-C80955AA6A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4790365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ECC09B1-140B-E9C0-E344-1636470646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3364070"/>
            <a:ext cx="1416815" cy="758974"/>
          </a:xfrm>
          <a:prstGeom prst="roundRect">
            <a:avLst>
              <a:gd name="adj" fmla="val 2450"/>
            </a:avLst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93911D2-D904-715B-FA79-45E1DB3D5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23" b="9823"/>
          <a:stretch/>
        </p:blipFill>
        <p:spPr>
          <a:xfrm>
            <a:off x="6252565" y="1989062"/>
            <a:ext cx="1416815" cy="758974"/>
          </a:xfrm>
          <a:prstGeom prst="roundRect">
            <a:avLst>
              <a:gd name="adj" fmla="val 2450"/>
            </a:avLst>
          </a:prstGeom>
        </p:spPr>
      </p:pic>
      <p:sp>
        <p:nvSpPr>
          <p:cNvPr id="2" name="object 13">
            <a:extLst>
              <a:ext uri="{FF2B5EF4-FFF2-40B4-BE49-F238E27FC236}">
                <a16:creationId xmlns:a16="http://schemas.microsoft.com/office/drawing/2014/main" id="{4ED15744-AF7B-5D48-037C-E76DB916CA6C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C2C31415-1DBA-6B3B-94B9-2333EF4232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3138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EDA08-6827-A560-9AEF-C53249313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A4C76E42-0974-BC01-A405-2DCB0CCE2021}"/>
              </a:ext>
            </a:extLst>
          </p:cNvPr>
          <p:cNvGraphicFramePr>
            <a:graphicFrameLocks noGrp="1"/>
          </p:cNvGraphicFramePr>
          <p:nvPr/>
        </p:nvGraphicFramePr>
        <p:xfrm>
          <a:off x="4374732" y="2450472"/>
          <a:ext cx="3099293" cy="407866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099293">
                  <a:extLst>
                    <a:ext uri="{9D8B030D-6E8A-4147-A177-3AD203B41FA5}">
                      <a16:colId xmlns:a16="http://schemas.microsoft.com/office/drawing/2014/main" val="1053463102"/>
                    </a:ext>
                  </a:extLst>
                </a:gridCol>
              </a:tblGrid>
              <a:tr h="35081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Lorem</a:t>
                      </a:r>
                      <a:r>
                        <a:rPr lang="es-ES" sz="1100" b="1" kern="1200" dirty="0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4546547"/>
                  </a:ext>
                </a:extLst>
              </a:tr>
              <a:tr h="343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300"/>
                        </a:spcAft>
                        <a:buNone/>
                      </a:pP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dui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nunc.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10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17437"/>
                  </a:ext>
                </a:extLst>
              </a:tr>
              <a:tr h="65655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None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b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</a:b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nunc.</a:t>
                      </a:r>
                      <a:endParaRPr lang="es-ES" sz="9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992226"/>
                  </a:ext>
                </a:extLst>
              </a:tr>
              <a:tr h="574502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539224"/>
                  </a:ext>
                </a:extLst>
              </a:tr>
              <a:tr h="621323"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dirty="0">
                        <a:solidFill>
                          <a:srgbClr val="000000"/>
                        </a:solidFill>
                        <a:latin typeface="Roboto Medium" panose="02000000000000000000" pitchFamily="2" charset="0"/>
                        <a:ea typeface="Roboto Medium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247033"/>
                  </a:ext>
                </a:extLst>
              </a:tr>
              <a:tr h="3873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396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26631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44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98989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781616"/>
                  </a:ext>
                </a:extLst>
              </a:tr>
            </a:tbl>
          </a:graphicData>
        </a:graphic>
      </p:graphicFrame>
      <p:sp>
        <p:nvSpPr>
          <p:cNvPr id="38" name="Rectángulo redondeado 37">
            <a:extLst>
              <a:ext uri="{FF2B5EF4-FFF2-40B4-BE49-F238E27FC236}">
                <a16:creationId xmlns:a16="http://schemas.microsoft.com/office/drawing/2014/main" id="{E9030061-516D-A98D-B646-27833E5A4746}"/>
              </a:ext>
            </a:extLst>
          </p:cNvPr>
          <p:cNvSpPr/>
          <p:nvPr/>
        </p:nvSpPr>
        <p:spPr>
          <a:xfrm>
            <a:off x="633315" y="2585721"/>
            <a:ext cx="3009576" cy="2374899"/>
          </a:xfrm>
          <a:prstGeom prst="roundRect">
            <a:avLst>
              <a:gd name="adj" fmla="val 1859"/>
            </a:avLst>
          </a:prstGeom>
          <a:solidFill>
            <a:srgbClr val="EDF1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EDF0F8"/>
              </a:solidFill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B7094A23-2B35-521A-1BF2-A62812920DA4}"/>
              </a:ext>
            </a:extLst>
          </p:cNvPr>
          <p:cNvSpPr txBox="1"/>
          <p:nvPr/>
        </p:nvSpPr>
        <p:spPr>
          <a:xfrm>
            <a:off x="702414" y="2740127"/>
            <a:ext cx="26630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6210" marR="21590" indent="-144145"/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Lorem</a:t>
            </a:r>
            <a:r>
              <a:rPr lang="es-ES" sz="1400" b="1" dirty="0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 </a:t>
            </a:r>
            <a:r>
              <a:rPr lang="es-ES" sz="1400" b="1" dirty="0" err="1">
                <a:solidFill>
                  <a:srgbClr val="1E2D74"/>
                </a:solidFill>
                <a:latin typeface="Inter 28pt 28pt" panose="02000503000000020004" pitchFamily="2" charset="0"/>
                <a:ea typeface="Inter 28pt 28pt" panose="02000503000000020004" pitchFamily="2" charset="0"/>
                <a:cs typeface="Arial"/>
              </a:rPr>
              <a:t>Ipsum</a:t>
            </a:r>
            <a:endParaRPr lang="es-ES" sz="14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  <a:cs typeface="Arial"/>
            </a:endParaRP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7EBF0F9E-2928-C82C-7120-62FECF9F69F7}"/>
              </a:ext>
            </a:extLst>
          </p:cNvPr>
          <p:cNvGraphicFramePr>
            <a:graphicFrameLocks noGrp="1"/>
          </p:cNvGraphicFramePr>
          <p:nvPr/>
        </p:nvGraphicFramePr>
        <p:xfrm>
          <a:off x="8130330" y="2450472"/>
          <a:ext cx="3099293" cy="407866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3099293">
                  <a:extLst>
                    <a:ext uri="{9D8B030D-6E8A-4147-A177-3AD203B41FA5}">
                      <a16:colId xmlns:a16="http://schemas.microsoft.com/office/drawing/2014/main" val="1053463102"/>
                    </a:ext>
                  </a:extLst>
                </a:gridCol>
              </a:tblGrid>
              <a:tr h="35081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Lorem</a:t>
                      </a:r>
                      <a:r>
                        <a:rPr lang="es-ES" sz="1100" b="1" kern="1200" dirty="0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1100" b="1" kern="120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08000" marB="10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4546547"/>
                  </a:ext>
                </a:extLst>
              </a:tr>
              <a:tr h="343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300"/>
                        </a:spcAft>
                        <a:buNone/>
                      </a:pP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dui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0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0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nunc.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10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B0D2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17437"/>
                  </a:ext>
                </a:extLst>
              </a:tr>
              <a:tr h="656557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None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Etiam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amet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adipiscing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neque sed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ipsum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b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</a:b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nunc.</a:t>
                      </a:r>
                      <a:endParaRPr lang="es-ES" sz="9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992226"/>
                  </a:ext>
                </a:extLst>
              </a:tr>
              <a:tr h="574502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s-ES" sz="900" b="1" kern="1200" dirty="0">
                        <a:solidFill>
                          <a:srgbClr val="333333"/>
                        </a:solidFill>
                        <a:latin typeface="Inter 28pt 28pt SemiBold" panose="02000503000000020004" pitchFamily="2" charset="0"/>
                        <a:ea typeface="Inter 28pt 28pt SemiBold" panose="02000503000000020004" pitchFamily="2" charset="0"/>
                        <a:cs typeface="+mn-cs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539224"/>
                  </a:ext>
                </a:extLst>
              </a:tr>
              <a:tr h="621323">
                <a:tc>
                  <a:txBody>
                    <a:bodyPr/>
                    <a:lstStyle/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25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Maecenas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tempus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tellus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eget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condimentum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rhoncus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quam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semper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 libero, </a:t>
                      </a:r>
                      <a:r>
                        <a:rPr lang="es-ES" sz="900" b="1" i="0" kern="1200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sit</a:t>
                      </a:r>
                      <a:r>
                        <a:rPr lang="es-ES" sz="900" b="1" i="0" kern="1200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  <a:cs typeface="+mn-cs"/>
                        </a:rPr>
                        <a:t>. </a:t>
                      </a:r>
                      <a:endParaRPr lang="es-ES" sz="900" dirty="0">
                        <a:solidFill>
                          <a:srgbClr val="000000"/>
                        </a:solidFill>
                        <a:latin typeface="Roboto Medium" panose="02000000000000000000" pitchFamily="2" charset="0"/>
                        <a:ea typeface="Roboto Medium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247033"/>
                  </a:ext>
                </a:extLst>
              </a:tr>
              <a:tr h="3873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396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226631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100" b="1" kern="120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+mn-cs"/>
                      </a:endParaRPr>
                    </a:p>
                  </a:txBody>
                  <a:tcPr marL="46800" marR="45720" marT="144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98989"/>
                  </a:ext>
                </a:extLst>
              </a:tr>
              <a:tr h="2214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000" b="1" kern="1200" dirty="0">
                        <a:solidFill>
                          <a:srgbClr val="333333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  <a:cs typeface="Arial" panose="020B0604020202020204" pitchFamily="34" charset="0"/>
                      </a:endParaRPr>
                    </a:p>
                  </a:txBody>
                  <a:tcPr marL="46800" marR="45720" marT="72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781616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B0E249E3-641F-6191-3966-7B310D3CC864}"/>
              </a:ext>
            </a:extLst>
          </p:cNvPr>
          <p:cNvSpPr txBox="1"/>
          <p:nvPr/>
        </p:nvSpPr>
        <p:spPr>
          <a:xfrm>
            <a:off x="733647" y="3175590"/>
            <a:ext cx="2488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condimentum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sem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quam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condimentum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, libero,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sit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b="1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amet</a:t>
            </a:r>
            <a:r>
              <a:rPr lang="es-ES" sz="1100" b="1" dirty="0">
                <a:latin typeface="Inter 28pt 28pt" panose="02000503000000020004" pitchFamily="2" charset="0"/>
                <a:ea typeface="Inter 28pt 28pt" panose="02000503000000020004" pitchFamily="2" charset="0"/>
              </a:rPr>
              <a:t> 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E13A1C3-ACD5-8FD5-4652-8DED41773224}"/>
              </a:ext>
            </a:extLst>
          </p:cNvPr>
          <p:cNvSpPr txBox="1"/>
          <p:nvPr/>
        </p:nvSpPr>
        <p:spPr>
          <a:xfrm>
            <a:off x="765540" y="3983667"/>
            <a:ext cx="250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dui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dui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rhoncus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Maecenas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tempus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eget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100" dirty="0" err="1">
                <a:latin typeface="Inter 28pt 28pt" panose="02000503000000020004" pitchFamily="2" charset="0"/>
                <a:ea typeface="Inter 28pt 28pt" panose="02000503000000020004" pitchFamily="2" charset="0"/>
              </a:rPr>
              <a:t>liber</a:t>
            </a:r>
            <a:r>
              <a:rPr lang="es-ES" sz="1100" dirty="0"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  <a:endParaRPr lang="es-ES" dirty="0"/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D6D8AE0E-2A53-5033-41DD-992626B07B9F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81EEE11-3B17-196C-B6D9-31E5FAF7026B}"/>
              </a:ext>
            </a:extLst>
          </p:cNvPr>
          <p:cNvSpPr/>
          <p:nvPr/>
        </p:nvSpPr>
        <p:spPr>
          <a:xfrm>
            <a:off x="533064" y="1680442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3FD0A80C-2EA2-F332-8C5E-8613440959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56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062CB-D466-58D3-BA39-0B063D558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2126F23-6A79-7BFE-CCDA-CFC71081D6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8279" r="21267" b="1828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dondear rectángulo de una esquina 11">
            <a:extLst>
              <a:ext uri="{FF2B5EF4-FFF2-40B4-BE49-F238E27FC236}">
                <a16:creationId xmlns:a16="http://schemas.microsoft.com/office/drawing/2014/main" id="{CCE3B0A6-43D5-ECF2-B6F6-A8958C3F2B0E}"/>
              </a:ext>
            </a:extLst>
          </p:cNvPr>
          <p:cNvSpPr/>
          <p:nvPr/>
        </p:nvSpPr>
        <p:spPr>
          <a:xfrm rot="5400000" flipH="1">
            <a:off x="224584" y="1208642"/>
            <a:ext cx="4631788" cy="5080959"/>
          </a:xfrm>
          <a:prstGeom prst="round1Rect">
            <a:avLst>
              <a:gd name="adj" fmla="val 2571"/>
            </a:avLst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9E32DA6-5951-414C-68CD-7418E0B3B649}"/>
              </a:ext>
            </a:extLst>
          </p:cNvPr>
          <p:cNvSpPr txBox="1"/>
          <p:nvPr/>
        </p:nvSpPr>
        <p:spPr>
          <a:xfrm>
            <a:off x="402214" y="4906721"/>
            <a:ext cx="4270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A8945EF-7118-24C5-C95B-E353478868ED}"/>
              </a:ext>
            </a:extLst>
          </p:cNvPr>
          <p:cNvSpPr txBox="1"/>
          <p:nvPr/>
        </p:nvSpPr>
        <p:spPr>
          <a:xfrm>
            <a:off x="428092" y="3376187"/>
            <a:ext cx="469159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20"/>
              </a:lnSpc>
            </a:pP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lao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3600" dirty="0" err="1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3600" dirty="0">
                <a:solidFill>
                  <a:schemeClr val="bg1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39605C3-C6EC-3D1C-297C-FF6C9B1A5DF7}"/>
              </a:ext>
            </a:extLst>
          </p:cNvPr>
          <p:cNvSpPr txBox="1"/>
          <p:nvPr/>
        </p:nvSpPr>
        <p:spPr>
          <a:xfrm>
            <a:off x="420688" y="1932122"/>
            <a:ext cx="4278312" cy="140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80"/>
              </a:lnSpc>
            </a:pPr>
            <a:r>
              <a:rPr lang="es-ES" sz="5400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del Documento</a:t>
            </a:r>
            <a:endParaRPr lang="es-ES" sz="5400" b="1" dirty="0">
              <a:solidFill>
                <a:srgbClr val="5FBFED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31862472-4744-7CBD-AF81-5DF441CF0FCA}"/>
              </a:ext>
            </a:extLst>
          </p:cNvPr>
          <p:cNvSpPr/>
          <p:nvPr/>
        </p:nvSpPr>
        <p:spPr>
          <a:xfrm>
            <a:off x="2" y="5934376"/>
            <a:ext cx="5080956" cy="923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F0C48DA-4F96-6011-F2D1-FF0E2BB7B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18" y="6057586"/>
            <a:ext cx="1624604" cy="53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962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6B2EA-643F-C57E-49FB-281186C2B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71C1CA2-F0CE-1757-DE77-36E2F1C3B50C}"/>
              </a:ext>
            </a:extLst>
          </p:cNvPr>
          <p:cNvGraphicFramePr/>
          <p:nvPr/>
        </p:nvGraphicFramePr>
        <p:xfrm>
          <a:off x="6416040" y="2506767"/>
          <a:ext cx="5306059" cy="353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bject 13">
            <a:extLst>
              <a:ext uri="{FF2B5EF4-FFF2-40B4-BE49-F238E27FC236}">
                <a16:creationId xmlns:a16="http://schemas.microsoft.com/office/drawing/2014/main" id="{C9B5E550-B0ED-1EA6-0316-E1A6021300A3}"/>
              </a:ext>
            </a:extLst>
          </p:cNvPr>
          <p:cNvSpPr txBox="1"/>
          <p:nvPr/>
        </p:nvSpPr>
        <p:spPr>
          <a:xfrm>
            <a:off x="623889" y="2517586"/>
            <a:ext cx="4761928" cy="3029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  <a:p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Vivamus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elementum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semper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vulputate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leo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ligula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porttitor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eu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consequat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vitae,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eleifend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ac,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enim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Aliquam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lorem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ante,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dapibus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in,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quis,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feugiat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a,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tellus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Phasellus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viverra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nulla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ut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metus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varius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laoreet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Quisque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rutrum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Aenean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imperdiet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Etiam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vel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augue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Curabitur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ullamcorper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ultricies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</a:t>
            </a:r>
            <a:r>
              <a:rPr lang="es-ES" sz="14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nisi</a:t>
            </a:r>
            <a:r>
              <a:rPr lang="es-ES" sz="14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.</a:t>
            </a:r>
          </a:p>
          <a:p>
            <a:endParaRPr lang="es-ES" sz="1400" dirty="0">
              <a:solidFill>
                <a:srgbClr val="333333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sp>
        <p:nvSpPr>
          <p:cNvPr id="3" name="object 13">
            <a:extLst>
              <a:ext uri="{FF2B5EF4-FFF2-40B4-BE49-F238E27FC236}">
                <a16:creationId xmlns:a16="http://schemas.microsoft.com/office/drawing/2014/main" id="{15D40886-CFBD-3F80-160D-E24266753C35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FC823695-C8D0-B76B-5D81-0105BBCB8D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FEFD346-9006-99F7-464C-3A62F21D7127}"/>
              </a:ext>
            </a:extLst>
          </p:cNvPr>
          <p:cNvSpPr/>
          <p:nvPr/>
        </p:nvSpPr>
        <p:spPr>
          <a:xfrm>
            <a:off x="533064" y="1680442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563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8E794-1DA4-0EBA-F57C-BEED40E93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27B00A1-AB1E-7EAE-09DE-A0AA7E5D298C}"/>
              </a:ext>
            </a:extLst>
          </p:cNvPr>
          <p:cNvGraphicFramePr/>
          <p:nvPr/>
        </p:nvGraphicFramePr>
        <p:xfrm>
          <a:off x="4532287" y="3848395"/>
          <a:ext cx="2648543" cy="2142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E698374C-BA2C-42E7-AB2D-4BB931DC3E3B}"/>
              </a:ext>
            </a:extLst>
          </p:cNvPr>
          <p:cNvGraphicFramePr/>
          <p:nvPr/>
        </p:nvGraphicFramePr>
        <p:xfrm>
          <a:off x="8762076" y="3895741"/>
          <a:ext cx="2177920" cy="2154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CC0A17E4-7BC7-E6AB-397A-7D2ABCDB5C01}"/>
              </a:ext>
            </a:extLst>
          </p:cNvPr>
          <p:cNvGraphicFramePr/>
          <p:nvPr/>
        </p:nvGraphicFramePr>
        <p:xfrm>
          <a:off x="628328" y="2048168"/>
          <a:ext cx="3284855" cy="4066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object 13">
            <a:extLst>
              <a:ext uri="{FF2B5EF4-FFF2-40B4-BE49-F238E27FC236}">
                <a16:creationId xmlns:a16="http://schemas.microsoft.com/office/drawing/2014/main" id="{461922B9-96B9-1671-3248-13A885DA8F28}"/>
              </a:ext>
            </a:extLst>
          </p:cNvPr>
          <p:cNvSpPr txBox="1"/>
          <p:nvPr/>
        </p:nvSpPr>
        <p:spPr>
          <a:xfrm>
            <a:off x="602622" y="1205953"/>
            <a:ext cx="6153778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consectetuer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adipiscing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A078DB5A-30A1-13CE-F076-0700E07AC26A}"/>
              </a:ext>
            </a:extLst>
          </p:cNvPr>
          <p:cNvSpPr/>
          <p:nvPr/>
        </p:nvSpPr>
        <p:spPr>
          <a:xfrm>
            <a:off x="533064" y="2202686"/>
            <a:ext cx="65499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commodo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ligula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eget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dolor.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Aenean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massa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cum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sociis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natoque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penatibus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et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magnis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dis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1600" b="1" dirty="0" err="1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parturient</a:t>
            </a:r>
            <a:r>
              <a:rPr lang="es-ES" sz="1600" b="1" dirty="0">
                <a:solidFill>
                  <a:srgbClr val="5FBFED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montes.</a:t>
            </a:r>
            <a:endParaRPr lang="es-ES" sz="1600" b="1" dirty="0">
              <a:solidFill>
                <a:srgbClr val="5FBFED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D846AF98-AB87-D7D0-A251-AE8B684635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59518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1B5F3-0162-8097-4DE1-427CA6796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BEDB08C3-A2B4-EC16-611D-5BBD562ECAF7}"/>
              </a:ext>
            </a:extLst>
          </p:cNvPr>
          <p:cNvGraphicFramePr/>
          <p:nvPr/>
        </p:nvGraphicFramePr>
        <p:xfrm>
          <a:off x="506897" y="2206717"/>
          <a:ext cx="4665909" cy="366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F7D46AA8-176E-6BF4-279A-72F19541356A}"/>
              </a:ext>
            </a:extLst>
          </p:cNvPr>
          <p:cNvGraphicFramePr/>
          <p:nvPr/>
        </p:nvGraphicFramePr>
        <p:xfrm>
          <a:off x="6240463" y="2286810"/>
          <a:ext cx="5419900" cy="379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object 13">
            <a:extLst>
              <a:ext uri="{FF2B5EF4-FFF2-40B4-BE49-F238E27FC236}">
                <a16:creationId xmlns:a16="http://schemas.microsoft.com/office/drawing/2014/main" id="{696BB04E-0920-1B81-55FE-49A2E726E2FB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02294D1-DBFC-4FF6-AD4C-BDD587F45E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64610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4E1EE-D92D-635A-FB79-1279C0ADB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Gráfico 4">
                <a:extLst>
                  <a:ext uri="{FF2B5EF4-FFF2-40B4-BE49-F238E27FC236}">
                    <a16:creationId xmlns:a16="http://schemas.microsoft.com/office/drawing/2014/main" id="{CF344900-BFF7-777A-F847-F0FAE8137550}"/>
                  </a:ext>
                </a:extLst>
              </p:cNvPr>
              <p:cNvGraphicFramePr/>
              <p:nvPr/>
            </p:nvGraphicFramePr>
            <p:xfrm>
              <a:off x="484081" y="2743084"/>
              <a:ext cx="5528100" cy="325880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Gráfico 4">
                <a:extLst>
                  <a:ext uri="{FF2B5EF4-FFF2-40B4-BE49-F238E27FC236}">
                    <a16:creationId xmlns:a16="http://schemas.microsoft.com/office/drawing/2014/main" id="{CF344900-BFF7-777A-F847-F0FAE813755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4081" y="2743084"/>
                <a:ext cx="5528100" cy="3258808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2DF431B1-99C1-BA86-0521-A8F75FA754E0}"/>
              </a:ext>
            </a:extLst>
          </p:cNvPr>
          <p:cNvGraphicFramePr/>
          <p:nvPr/>
        </p:nvGraphicFramePr>
        <p:xfrm>
          <a:off x="6513621" y="2464518"/>
          <a:ext cx="5306059" cy="353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object 13">
            <a:extLst>
              <a:ext uri="{FF2B5EF4-FFF2-40B4-BE49-F238E27FC236}">
                <a16:creationId xmlns:a16="http://schemas.microsoft.com/office/drawing/2014/main" id="{7EC64763-630B-E9D3-13D9-5B9204CFE62D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F5B9ED12-F115-BA5E-2946-6B958C0503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70959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53BF7-B20F-EC73-698F-CD0AA294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F6BD449E-0FE3-9747-4DEF-DB1F75CC5B47}"/>
              </a:ext>
            </a:extLst>
          </p:cNvPr>
          <p:cNvSpPr/>
          <p:nvPr/>
        </p:nvSpPr>
        <p:spPr>
          <a:xfrm>
            <a:off x="637048" y="2319056"/>
            <a:ext cx="10890655" cy="412137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150938F9-8AFA-07D2-C269-7116259AEDEF}"/>
              </a:ext>
            </a:extLst>
          </p:cNvPr>
          <p:cNvGraphicFramePr>
            <a:graphicFrameLocks noGrp="1"/>
          </p:cNvGraphicFramePr>
          <p:nvPr/>
        </p:nvGraphicFramePr>
        <p:xfrm>
          <a:off x="637047" y="2337189"/>
          <a:ext cx="10884392" cy="1946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972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2840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6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583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45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313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8" name="object 13">
            <a:extLst>
              <a:ext uri="{FF2B5EF4-FFF2-40B4-BE49-F238E27FC236}">
                <a16:creationId xmlns:a16="http://schemas.microsoft.com/office/drawing/2014/main" id="{AE66F6C5-77C9-D3EB-C700-78CBD40B369E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C42D43B-01D4-DAB8-E669-6BD1AC4EEB35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D96992F-B6ED-41B5-B166-62D81D249EBD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1883AD6-EF8C-B5AD-9C37-F95EA846A1C8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A98DBEC-7534-1929-A550-07F6CCD9E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09531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0302C-025C-3CB4-5F7C-5185B0FE5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ondear rectángulo de esquina del mismo lado 10">
            <a:extLst>
              <a:ext uri="{FF2B5EF4-FFF2-40B4-BE49-F238E27FC236}">
                <a16:creationId xmlns:a16="http://schemas.microsoft.com/office/drawing/2014/main" id="{A55196B8-E8C8-150A-31F7-FCA1C793B5E4}"/>
              </a:ext>
            </a:extLst>
          </p:cNvPr>
          <p:cNvSpPr/>
          <p:nvPr/>
        </p:nvSpPr>
        <p:spPr>
          <a:xfrm>
            <a:off x="637048" y="2305817"/>
            <a:ext cx="10890653" cy="412137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D7FDDFC1-49C7-73C3-A629-D995BC0CEB20}"/>
              </a:ext>
            </a:extLst>
          </p:cNvPr>
          <p:cNvGraphicFramePr>
            <a:graphicFrameLocks noGrp="1"/>
          </p:cNvGraphicFramePr>
          <p:nvPr/>
        </p:nvGraphicFramePr>
        <p:xfrm>
          <a:off x="637048" y="2320573"/>
          <a:ext cx="10884392" cy="197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972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2840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6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583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187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45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620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3" name="object 13">
            <a:extLst>
              <a:ext uri="{FF2B5EF4-FFF2-40B4-BE49-F238E27FC236}">
                <a16:creationId xmlns:a16="http://schemas.microsoft.com/office/drawing/2014/main" id="{50B43621-FC94-415E-EA78-D9A545D9E429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1FB6E41-05A8-578A-B47E-DE7D08AE5ED9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48B6891-F81D-2EEE-3597-7C8A9FB94B74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82CBC19-8BCB-DC41-EE62-0D599EB0CA0C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9F2E960-2C32-FDE3-254D-ABFAB47855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97464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6B41F-2EA6-673E-E8ED-0EC2695B6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16EB825F-33BC-4FF4-3219-4163F72D4ED5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2D553C61-82B7-3E35-B319-45B18B598D78}"/>
              </a:ext>
            </a:extLst>
          </p:cNvPr>
          <p:cNvSpPr/>
          <p:nvPr/>
        </p:nvSpPr>
        <p:spPr>
          <a:xfrm>
            <a:off x="637048" y="2304762"/>
            <a:ext cx="10885167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3FEF5800-9122-83BA-3FBD-E9057E541BA7}"/>
              </a:ext>
            </a:extLst>
          </p:cNvPr>
          <p:cNvGraphicFramePr>
            <a:graphicFrameLocks noGrp="1"/>
          </p:cNvGraphicFramePr>
          <p:nvPr/>
        </p:nvGraphicFramePr>
        <p:xfrm>
          <a:off x="642532" y="2331097"/>
          <a:ext cx="10878907" cy="194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14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1534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1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3DD180DC-E5B5-D9C1-60B9-96C2787D4DA7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2038672-CA66-00A0-4DC2-B85660E38242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8A6601A-F3D5-8A9B-E456-0EBE05C7AAB8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BFE545-23ED-F250-3F50-136F474A32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09705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0ADD2-09CB-EA56-2042-651C49CDC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EB372191-5911-E122-A97E-C6FA71B0F094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FA8FF120-29A3-BBA7-FB35-6D0C4205DA9A}"/>
              </a:ext>
            </a:extLst>
          </p:cNvPr>
          <p:cNvSpPr/>
          <p:nvPr/>
        </p:nvSpPr>
        <p:spPr>
          <a:xfrm>
            <a:off x="637048" y="2304762"/>
            <a:ext cx="10890813" cy="412143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09843899-B413-F8CF-8124-A5189A32F513}"/>
              </a:ext>
            </a:extLst>
          </p:cNvPr>
          <p:cNvGraphicFramePr>
            <a:graphicFrameLocks noGrp="1"/>
          </p:cNvGraphicFramePr>
          <p:nvPr/>
        </p:nvGraphicFramePr>
        <p:xfrm>
          <a:off x="636888" y="2319519"/>
          <a:ext cx="10884551" cy="1973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067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478799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886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8614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1221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964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4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45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626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19E23606-D084-9E16-1272-707A898BEED4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19D492B-1E85-3607-3AB5-FE746574AA79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F910A9A-B545-52A8-34A2-BA38FB65EF83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EA6425-7BDF-E76F-11FE-AE31708BE3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03639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D4379-9193-B48B-EDC0-9609EA21A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70D24F05-018D-9C87-6A52-98F481C38523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:a16="http://schemas.microsoft.com/office/drawing/2014/main" id="{2C77F5FD-F19B-910B-DF15-6532EB15FE47}"/>
              </a:ext>
            </a:extLst>
          </p:cNvPr>
          <p:cNvSpPr/>
          <p:nvPr/>
        </p:nvSpPr>
        <p:spPr>
          <a:xfrm>
            <a:off x="637048" y="2304762"/>
            <a:ext cx="10885166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F24B1819-517E-A76A-05AA-71BB9226161F}"/>
              </a:ext>
            </a:extLst>
          </p:cNvPr>
          <p:cNvGraphicFramePr>
            <a:graphicFrameLocks noGrp="1"/>
          </p:cNvGraphicFramePr>
          <p:nvPr/>
        </p:nvGraphicFramePr>
        <p:xfrm>
          <a:off x="642532" y="2331097"/>
          <a:ext cx="10878906" cy="1945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414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591533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1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 xxxxxxx 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89117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08B26E9C-FAFD-F4EE-A504-E0C0E53E70B2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9FB28E8-B071-635B-6993-B3D14EA57E53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8EF0DFA-1CB3-B018-876F-B714A90F4BA0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82927F0-2D6A-F0EB-F9B7-662C476BE0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0246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7FB11-BF58-B230-84A5-ECD2691AA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>
            <a:extLst>
              <a:ext uri="{FF2B5EF4-FFF2-40B4-BE49-F238E27FC236}">
                <a16:creationId xmlns:a16="http://schemas.microsoft.com/office/drawing/2014/main" id="{F87DD705-FFF1-8742-1962-1FACDFEB68DB}"/>
              </a:ext>
            </a:extLst>
          </p:cNvPr>
          <p:cNvSpPr txBox="1"/>
          <p:nvPr/>
        </p:nvSpPr>
        <p:spPr>
          <a:xfrm>
            <a:off x="602622" y="1205953"/>
            <a:ext cx="615377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00"/>
              </a:lnSpc>
            </a:pP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Lorem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ipsum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dolor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sit</a:t>
            </a:r>
            <a:r>
              <a:rPr lang="es-ES" sz="3600" b="1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 </a:t>
            </a:r>
            <a:r>
              <a:rPr lang="es-ES" sz="3600" b="1" dirty="0" err="1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amet</a:t>
            </a:r>
            <a:endParaRPr sz="3600" b="1" dirty="0">
              <a:solidFill>
                <a:srgbClr val="1E2D74"/>
              </a:solidFill>
              <a:latin typeface="Inter 28pt 28pt SemiBold" panose="02000503000000020004" pitchFamily="2" charset="0"/>
              <a:ea typeface="Inter 28pt 28pt SemiBold" panose="02000503000000020004" pitchFamily="2" charset="0"/>
              <a:cs typeface="Arial"/>
            </a:endParaRPr>
          </a:p>
        </p:txBody>
      </p:sp>
      <p:sp>
        <p:nvSpPr>
          <p:cNvPr id="8" name="Redondear rectángulo de esquina del mismo lado 7">
            <a:extLst>
              <a:ext uri="{FF2B5EF4-FFF2-40B4-BE49-F238E27FC236}">
                <a16:creationId xmlns:a16="http://schemas.microsoft.com/office/drawing/2014/main" id="{DFF5ADB5-7571-06BF-E6FE-23FECD8B67DB}"/>
              </a:ext>
            </a:extLst>
          </p:cNvPr>
          <p:cNvSpPr/>
          <p:nvPr/>
        </p:nvSpPr>
        <p:spPr>
          <a:xfrm>
            <a:off x="637048" y="2298053"/>
            <a:ext cx="10885165" cy="411929"/>
          </a:xfrm>
          <a:prstGeom prst="round2Same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40048407-ED17-0128-C062-1F32C877524F}"/>
              </a:ext>
            </a:extLst>
          </p:cNvPr>
          <p:cNvGraphicFramePr>
            <a:graphicFrameLocks noGrp="1"/>
          </p:cNvGraphicFramePr>
          <p:nvPr/>
        </p:nvGraphicFramePr>
        <p:xfrm>
          <a:off x="636888" y="2321953"/>
          <a:ext cx="10878905" cy="197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715">
                  <a:extLst>
                    <a:ext uri="{9D8B030D-6E8A-4147-A177-3AD203B41FA5}">
                      <a16:colId xmlns:a16="http://schemas.microsoft.com/office/drawing/2014/main" val="869776374"/>
                    </a:ext>
                  </a:extLst>
                </a:gridCol>
                <a:gridCol w="2457232">
                  <a:extLst>
                    <a:ext uri="{9D8B030D-6E8A-4147-A177-3AD203B41FA5}">
                      <a16:colId xmlns:a16="http://schemas.microsoft.com/office/drawing/2014/main" val="3779546311"/>
                    </a:ext>
                  </a:extLst>
                </a:gridCol>
                <a:gridCol w="1467125">
                  <a:extLst>
                    <a:ext uri="{9D8B030D-6E8A-4147-A177-3AD203B41FA5}">
                      <a16:colId xmlns:a16="http://schemas.microsoft.com/office/drawing/2014/main" val="648383937"/>
                    </a:ext>
                  </a:extLst>
                </a:gridCol>
                <a:gridCol w="2087530">
                  <a:extLst>
                    <a:ext uri="{9D8B030D-6E8A-4147-A177-3AD203B41FA5}">
                      <a16:colId xmlns:a16="http://schemas.microsoft.com/office/drawing/2014/main" val="3498931789"/>
                    </a:ext>
                  </a:extLst>
                </a:gridCol>
                <a:gridCol w="2330012">
                  <a:extLst>
                    <a:ext uri="{9D8B030D-6E8A-4147-A177-3AD203B41FA5}">
                      <a16:colId xmlns:a16="http://schemas.microsoft.com/office/drawing/2014/main" val="3390538409"/>
                    </a:ext>
                  </a:extLst>
                </a:gridCol>
                <a:gridCol w="1296291">
                  <a:extLst>
                    <a:ext uri="{9D8B030D-6E8A-4147-A177-3AD203B41FA5}">
                      <a16:colId xmlns:a16="http://schemas.microsoft.com/office/drawing/2014/main" val="2440060289"/>
                    </a:ext>
                  </a:extLst>
                </a:gridCol>
              </a:tblGrid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Data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Fecha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Onuraduna</a:t>
                      </a:r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Beneficiaria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Erreferentzia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Referencia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Serbitzua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Servicio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Espezialitatea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Especialidad</a:t>
                      </a:r>
                    </a:p>
                  </a:txBody>
                  <a:tcPr marL="0" marR="0" marT="0" marB="399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</a:t>
                      </a:r>
                      <a:b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</a:br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Euros</a:t>
                      </a:r>
                    </a:p>
                  </a:txBody>
                  <a:tcPr marL="0" marR="0" marT="0" marB="39924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91803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chemeClr val="bg1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1" i="0" u="none" strike="noStrike" dirty="0">
                          <a:solidFill>
                            <a:srgbClr val="1E2D74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TITULO / TITULO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758633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53470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389038"/>
                  </a:ext>
                </a:extLst>
              </a:tr>
              <a:tr h="394421"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10.05.25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FED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</a:t>
                      </a:r>
                      <a:endParaRPr lang="es-ES" sz="900" b="0" i="0" u="none" strike="noStrike" dirty="0">
                        <a:solidFill>
                          <a:srgbClr val="333333"/>
                        </a:solidFill>
                        <a:effectLst/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xxxxxxxxxxx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tc>
                  <a:txBody>
                    <a:bodyPr/>
                    <a:lstStyle/>
                    <a:p>
                      <a:pPr marL="180000" algn="l" fontAlgn="ctr"/>
                      <a:r>
                        <a:rPr lang="es-ES" sz="900" b="0" i="0" u="none" strike="noStrike" dirty="0" err="1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xxxxx</a:t>
                      </a:r>
                      <a:r>
                        <a:rPr lang="es-ES" sz="900" b="0" i="0" u="none" strike="noStrike" dirty="0">
                          <a:solidFill>
                            <a:srgbClr val="333333"/>
                          </a:solidFill>
                          <a:effectLst/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 €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F1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1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776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D6E10891-DC10-C80D-B618-667A909AD368}"/>
              </a:ext>
            </a:extLst>
          </p:cNvPr>
          <p:cNvSpPr txBox="1"/>
          <p:nvPr/>
        </p:nvSpPr>
        <p:spPr>
          <a:xfrm>
            <a:off x="541633" y="1972825"/>
            <a:ext cx="60990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defRPr sz="1200" b="1" i="0" u="none" strike="noStrike" kern="1200" spc="0" baseline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  <a:cs typeface="+mn-cs"/>
              </a:defRPr>
            </a:pPr>
            <a:r>
              <a:rPr lang="es-ES" sz="1200" i="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Título de la tabla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A5040AE-7AE1-88A3-3DE8-785F3FA4719E}"/>
              </a:ext>
            </a:extLst>
          </p:cNvPr>
          <p:cNvSpPr txBox="1"/>
          <p:nvPr/>
        </p:nvSpPr>
        <p:spPr>
          <a:xfrm>
            <a:off x="532489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EST: </a:t>
            </a:r>
            <a:r>
              <a:rPr lang="es-ES" sz="700" dirty="0" err="1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KlinEstancia</a:t>
            </a: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 de clínica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ANE: Anestesia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44BA2F3-EF98-53B0-1826-76007A7BE1DF}"/>
              </a:ext>
            </a:extLst>
          </p:cNvPr>
          <p:cNvSpPr txBox="1"/>
          <p:nvPr/>
        </p:nvSpPr>
        <p:spPr>
          <a:xfrm>
            <a:off x="2050393" y="4375929"/>
            <a:ext cx="1523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COM: Comadrona</a:t>
            </a:r>
          </a:p>
          <a:p>
            <a:pPr marL="12700" marR="5080" algn="just">
              <a:lnSpc>
                <a:spcPts val="750"/>
              </a:lnSpc>
              <a:spcBef>
                <a:spcPts val="150"/>
              </a:spcBef>
            </a:pPr>
            <a:r>
              <a:rPr lang="es-ES" sz="700" dirty="0">
                <a:solidFill>
                  <a:srgbClr val="333333"/>
                </a:solidFill>
                <a:latin typeface="Inter 28pt 28pt" panose="02000503000000020004" pitchFamily="2" charset="0"/>
                <a:ea typeface="Inter 28pt 28pt" panose="02000503000000020004" pitchFamily="2" charset="0"/>
              </a:rPr>
              <a:t>FAR: Farmacia</a:t>
            </a:r>
            <a:endParaRPr lang="es-ES" sz="650" spc="-20" dirty="0">
              <a:solidFill>
                <a:schemeClr val="bg2">
                  <a:lumMod val="75000"/>
                </a:schemeClr>
              </a:solidFill>
              <a:latin typeface="Inter 28pt 28pt Medium" panose="02000503000000020004" pitchFamily="2" charset="0"/>
              <a:ea typeface="Inter 28pt 28pt Medium" panose="02000503000000020004" pitchFamily="2" charset="0"/>
              <a:cs typeface="Roboto Light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5A3E0F-670C-2105-0D7B-CE54AB4F92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6614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F8BD558F-B624-FDC6-EFC7-FC471AF18E3A}"/>
              </a:ext>
            </a:extLst>
          </p:cNvPr>
          <p:cNvSpPr txBox="1"/>
          <p:nvPr/>
        </p:nvSpPr>
        <p:spPr>
          <a:xfrm>
            <a:off x="504876" y="2295128"/>
            <a:ext cx="1969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Índice</a:t>
            </a:r>
            <a:endParaRPr lang="es-ES" sz="5000" b="1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AC2C566-6CEC-CD99-EE8C-1EC4D747C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346974"/>
              </p:ext>
            </p:extLst>
          </p:nvPr>
        </p:nvGraphicFramePr>
        <p:xfrm>
          <a:off x="637059" y="3484869"/>
          <a:ext cx="10882392" cy="2509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08">
                  <a:extLst>
                    <a:ext uri="{9D8B030D-6E8A-4147-A177-3AD203B41FA5}">
                      <a16:colId xmlns:a16="http://schemas.microsoft.com/office/drawing/2014/main" val="1674929931"/>
                    </a:ext>
                  </a:extLst>
                </a:gridCol>
                <a:gridCol w="6778720">
                  <a:extLst>
                    <a:ext uri="{9D8B030D-6E8A-4147-A177-3AD203B41FA5}">
                      <a16:colId xmlns:a16="http://schemas.microsoft.com/office/drawing/2014/main" val="414093955"/>
                    </a:ext>
                  </a:extLst>
                </a:gridCol>
                <a:gridCol w="3627464">
                  <a:extLst>
                    <a:ext uri="{9D8B030D-6E8A-4147-A177-3AD203B41FA5}">
                      <a16:colId xmlns:a16="http://schemas.microsoft.com/office/drawing/2014/main" val="946118966"/>
                    </a:ext>
                  </a:extLst>
                </a:gridCol>
              </a:tblGrid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01. </a:t>
                      </a:r>
                      <a:endParaRPr lang="es-ES" sz="1500" dirty="0"/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5328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02.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25655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03.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4167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04.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05493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05.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8506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06.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19126953"/>
                  </a:ext>
                </a:extLst>
              </a:tr>
            </a:tbl>
          </a:graphicData>
        </a:graphic>
      </p:graphicFrame>
      <p:sp>
        <p:nvSpPr>
          <p:cNvPr id="5" name="Subtítulo 4">
            <a:extLst>
              <a:ext uri="{FF2B5EF4-FFF2-40B4-BE49-F238E27FC236}">
                <a16:creationId xmlns:a16="http://schemas.microsoft.com/office/drawing/2014/main" id="{1B562EF9-3110-1968-256F-64CE6D2354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88464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DE5E7A1-934C-C6C3-8F29-5BEB0B4241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01F7B9C-5B44-0574-B67E-91920666C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135" y="2768705"/>
            <a:ext cx="4162104" cy="158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249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2D33E29-6DBA-3929-5070-602739ACB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82135" y="2802673"/>
            <a:ext cx="4162104" cy="151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6413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808C-5344-0F73-EFB3-D8A213CA6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AB2B11AD-0240-B97F-370B-C41FAA89C8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E2D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04D82AE-EDC4-5A29-CFFC-DA6D5E45B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660" y="-583894"/>
            <a:ext cx="7145575" cy="671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5698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69A94-B6D9-8C6F-C42D-0C043E328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5163CDE-FE45-365F-3572-EF27B2DBD1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198"/>
          <a:stretch>
            <a:fillRect/>
          </a:stretch>
        </p:blipFill>
        <p:spPr>
          <a:xfrm>
            <a:off x="2577946" y="2248002"/>
            <a:ext cx="6159696" cy="208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32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575D-2CBC-B6C3-73CF-05CD73A5D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33FD432-7F24-78B0-C615-8E4789A258BB}"/>
              </a:ext>
            </a:extLst>
          </p:cNvPr>
          <p:cNvSpPr txBox="1"/>
          <p:nvPr/>
        </p:nvSpPr>
        <p:spPr>
          <a:xfrm>
            <a:off x="504876" y="2295128"/>
            <a:ext cx="1969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Índice</a:t>
            </a:r>
            <a:endParaRPr lang="es-ES" sz="5000" b="1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F5533E0-DD94-E36A-9988-5FBD219B98C9}"/>
              </a:ext>
            </a:extLst>
          </p:cNvPr>
          <p:cNvGraphicFramePr>
            <a:graphicFrameLocks noGrp="1"/>
          </p:cNvGraphicFramePr>
          <p:nvPr/>
        </p:nvGraphicFramePr>
        <p:xfrm>
          <a:off x="637059" y="3484869"/>
          <a:ext cx="10882392" cy="2509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08">
                  <a:extLst>
                    <a:ext uri="{9D8B030D-6E8A-4147-A177-3AD203B41FA5}">
                      <a16:colId xmlns:a16="http://schemas.microsoft.com/office/drawing/2014/main" val="1674929931"/>
                    </a:ext>
                  </a:extLst>
                </a:gridCol>
                <a:gridCol w="6778720">
                  <a:extLst>
                    <a:ext uri="{9D8B030D-6E8A-4147-A177-3AD203B41FA5}">
                      <a16:colId xmlns:a16="http://schemas.microsoft.com/office/drawing/2014/main" val="414093955"/>
                    </a:ext>
                  </a:extLst>
                </a:gridCol>
                <a:gridCol w="3627464">
                  <a:extLst>
                    <a:ext uri="{9D8B030D-6E8A-4147-A177-3AD203B41FA5}">
                      <a16:colId xmlns:a16="http://schemas.microsoft.com/office/drawing/2014/main" val="946118966"/>
                    </a:ext>
                  </a:extLst>
                </a:gridCol>
              </a:tblGrid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01. </a:t>
                      </a:r>
                      <a:endParaRPr lang="es-ES" sz="1500" dirty="0"/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5328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02.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25655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03.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4167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04.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05493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05.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8506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06.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19126953"/>
                  </a:ext>
                </a:extLst>
              </a:tr>
            </a:tbl>
          </a:graphicData>
        </a:graphic>
      </p:graphicFrame>
      <p:sp>
        <p:nvSpPr>
          <p:cNvPr id="2" name="Subtítulo 1">
            <a:extLst>
              <a:ext uri="{FF2B5EF4-FFF2-40B4-BE49-F238E27FC236}">
                <a16:creationId xmlns:a16="http://schemas.microsoft.com/office/drawing/2014/main" id="{E5585161-93BE-27A6-48D7-DFA74EB61B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7768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05A9A-2E4C-312D-3190-3DA3BF6C1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4828FF7-9DFD-A397-1846-B7AA34407035}"/>
              </a:ext>
            </a:extLst>
          </p:cNvPr>
          <p:cNvSpPr txBox="1"/>
          <p:nvPr/>
        </p:nvSpPr>
        <p:spPr>
          <a:xfrm>
            <a:off x="504876" y="2295128"/>
            <a:ext cx="1969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dirty="0">
                <a:solidFill>
                  <a:schemeClr val="bg1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Índice</a:t>
            </a:r>
            <a:endParaRPr lang="es-ES" sz="5000" b="1" dirty="0">
              <a:solidFill>
                <a:schemeClr val="bg1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50649C2-97D5-AD1C-1059-39C6F18E651F}"/>
              </a:ext>
            </a:extLst>
          </p:cNvPr>
          <p:cNvGraphicFramePr>
            <a:graphicFrameLocks noGrp="1"/>
          </p:cNvGraphicFramePr>
          <p:nvPr/>
        </p:nvGraphicFramePr>
        <p:xfrm>
          <a:off x="637059" y="3484869"/>
          <a:ext cx="10882392" cy="2509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08">
                  <a:extLst>
                    <a:ext uri="{9D8B030D-6E8A-4147-A177-3AD203B41FA5}">
                      <a16:colId xmlns:a16="http://schemas.microsoft.com/office/drawing/2014/main" val="1674929931"/>
                    </a:ext>
                  </a:extLst>
                </a:gridCol>
                <a:gridCol w="6778720">
                  <a:extLst>
                    <a:ext uri="{9D8B030D-6E8A-4147-A177-3AD203B41FA5}">
                      <a16:colId xmlns:a16="http://schemas.microsoft.com/office/drawing/2014/main" val="414093955"/>
                    </a:ext>
                  </a:extLst>
                </a:gridCol>
                <a:gridCol w="3627464">
                  <a:extLst>
                    <a:ext uri="{9D8B030D-6E8A-4147-A177-3AD203B41FA5}">
                      <a16:colId xmlns:a16="http://schemas.microsoft.com/office/drawing/2014/main" val="946118966"/>
                    </a:ext>
                  </a:extLst>
                </a:gridCol>
              </a:tblGrid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01. </a:t>
                      </a:r>
                      <a:endParaRPr lang="es-ES" sz="1500" dirty="0"/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5328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02.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25655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03.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4167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04.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05493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05.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8506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06.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chemeClr val="bg1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chemeClr val="bg1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chemeClr val="bg1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chemeClr val="bg1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19126953"/>
                  </a:ext>
                </a:extLst>
              </a:tr>
            </a:tbl>
          </a:graphicData>
        </a:graphic>
      </p:graphicFrame>
      <p:sp>
        <p:nvSpPr>
          <p:cNvPr id="5" name="Subtítulo 4">
            <a:extLst>
              <a:ext uri="{FF2B5EF4-FFF2-40B4-BE49-F238E27FC236}">
                <a16:creationId xmlns:a16="http://schemas.microsoft.com/office/drawing/2014/main" id="{75645433-8B00-7F0E-CB26-7BDCF1488C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3641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66469-C211-F3DE-52D9-96CCD61AB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3">
            <a:extLst>
              <a:ext uri="{FF2B5EF4-FFF2-40B4-BE49-F238E27FC236}">
                <a16:creationId xmlns:a16="http://schemas.microsoft.com/office/drawing/2014/main" id="{5741AC58-796B-FC16-1693-B073EF14B7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686DC9B-0760-CD06-D976-BD6953D20027}"/>
              </a:ext>
            </a:extLst>
          </p:cNvPr>
          <p:cNvSpPr txBox="1"/>
          <p:nvPr/>
        </p:nvSpPr>
        <p:spPr>
          <a:xfrm>
            <a:off x="504876" y="2295128"/>
            <a:ext cx="1969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000" dirty="0">
                <a:solidFill>
                  <a:srgbClr val="1E2D74"/>
                </a:solidFill>
                <a:latin typeface="Inter 28pt 28pt SemiBold" panose="02000503000000020004" pitchFamily="2" charset="0"/>
                <a:ea typeface="Inter 28pt 28pt SemiBold" panose="02000503000000020004" pitchFamily="2" charset="0"/>
              </a:rPr>
              <a:t>Índice</a:t>
            </a:r>
            <a:endParaRPr lang="es-ES" sz="5000" b="1" dirty="0">
              <a:solidFill>
                <a:srgbClr val="1E2D74"/>
              </a:solidFill>
              <a:latin typeface="Inter 28pt 28pt" panose="02000503000000020004" pitchFamily="2" charset="0"/>
              <a:ea typeface="Inter 28pt 28pt" panose="02000503000000020004" pitchFamily="2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3800C13-8955-6254-5A7E-1746591F5F3F}"/>
              </a:ext>
            </a:extLst>
          </p:cNvPr>
          <p:cNvGraphicFramePr>
            <a:graphicFrameLocks noGrp="1"/>
          </p:cNvGraphicFramePr>
          <p:nvPr/>
        </p:nvGraphicFramePr>
        <p:xfrm>
          <a:off x="637059" y="3484869"/>
          <a:ext cx="10882392" cy="25095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08">
                  <a:extLst>
                    <a:ext uri="{9D8B030D-6E8A-4147-A177-3AD203B41FA5}">
                      <a16:colId xmlns:a16="http://schemas.microsoft.com/office/drawing/2014/main" val="1674929931"/>
                    </a:ext>
                  </a:extLst>
                </a:gridCol>
                <a:gridCol w="6778720">
                  <a:extLst>
                    <a:ext uri="{9D8B030D-6E8A-4147-A177-3AD203B41FA5}">
                      <a16:colId xmlns:a16="http://schemas.microsoft.com/office/drawing/2014/main" val="414093955"/>
                    </a:ext>
                  </a:extLst>
                </a:gridCol>
                <a:gridCol w="3627464">
                  <a:extLst>
                    <a:ext uri="{9D8B030D-6E8A-4147-A177-3AD203B41FA5}">
                      <a16:colId xmlns:a16="http://schemas.microsoft.com/office/drawing/2014/main" val="946118966"/>
                    </a:ext>
                  </a:extLst>
                </a:gridCol>
              </a:tblGrid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01. </a:t>
                      </a:r>
                      <a:endParaRPr lang="es-ES" sz="1500" dirty="0"/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5328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02.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256554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03.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4167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04.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105493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05.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85067"/>
                  </a:ext>
                </a:extLst>
              </a:tr>
              <a:tr h="418261">
                <a:tc>
                  <a:txBody>
                    <a:bodyPr/>
                    <a:lstStyle/>
                    <a:p>
                      <a:r>
                        <a:rPr lang="es-ES" sz="1500" dirty="0">
                          <a:solidFill>
                            <a:srgbClr val="5FBFED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06. </a:t>
                      </a:r>
                      <a:endParaRPr lang="es-ES" sz="1500" dirty="0"/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b="0" i="0" dirty="0" err="1">
                          <a:solidFill>
                            <a:srgbClr val="1E2D74"/>
                          </a:solidFill>
                          <a:latin typeface="Inter 28pt 28pt Medium" panose="02000503000000020004" pitchFamily="2" charset="0"/>
                          <a:ea typeface="Inter 28pt 28pt Medium" panose="02000503000000020004" pitchFamily="2" charset="0"/>
                        </a:rPr>
                        <a:t>xxxxx</a:t>
                      </a:r>
                      <a:endParaRPr lang="es-ES" sz="1500" b="0" i="0" dirty="0">
                        <a:solidFill>
                          <a:srgbClr val="1E2D74"/>
                        </a:solidFill>
                        <a:latin typeface="Inter 28pt 28pt Medium" panose="02000503000000020004" pitchFamily="2" charset="0"/>
                        <a:ea typeface="Inter 28pt 28pt Medium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sz="1400" b="0" i="0" dirty="0" err="1">
                          <a:solidFill>
                            <a:srgbClr val="1E2D74"/>
                          </a:solidFill>
                          <a:latin typeface="Inter 28pt 28pt" panose="02000503000000020004" pitchFamily="2" charset="0"/>
                          <a:ea typeface="Inter 28pt 28pt" panose="02000503000000020004" pitchFamily="2" charset="0"/>
                        </a:rPr>
                        <a:t>xx</a:t>
                      </a:r>
                      <a:endParaRPr lang="es-ES" sz="1400" b="0" i="0" dirty="0">
                        <a:solidFill>
                          <a:srgbClr val="1E2D74"/>
                        </a:solidFill>
                        <a:latin typeface="Inter 28pt 28pt" panose="02000503000000020004" pitchFamily="2" charset="0"/>
                        <a:ea typeface="Inter 28pt 28pt" panose="02000503000000020004" pitchFamily="2" charset="0"/>
                      </a:endParaRPr>
                    </a:p>
                  </a:txBody>
                  <a:tcPr anchor="ctr">
                    <a:lnT w="9525" cap="flat" cmpd="sng" algn="ctr">
                      <a:solidFill>
                        <a:srgbClr val="1E2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19126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73738"/>
      </p:ext>
    </p:extLst>
  </p:cSld>
  <p:clrMapOvr>
    <a:masterClrMapping/>
  </p:clrMapOvr>
</p:sld>
</file>

<file path=ppt/theme/theme1.xml><?xml version="1.0" encoding="utf-8"?>
<a:theme xmlns:a="http://schemas.openxmlformats.org/drawingml/2006/main" name="principal">
  <a:themeElements>
    <a:clrScheme name="Personalizado 9">
      <a:dk1>
        <a:srgbClr val="213A8F"/>
      </a:dk1>
      <a:lt1>
        <a:srgbClr val="FFFFFF"/>
      </a:lt1>
      <a:dk2>
        <a:srgbClr val="44546A"/>
      </a:dk2>
      <a:lt2>
        <a:srgbClr val="E7E6E6"/>
      </a:lt2>
      <a:accent1>
        <a:srgbClr val="213A8F"/>
      </a:accent1>
      <a:accent2>
        <a:srgbClr val="ED7D31"/>
      </a:accent2>
      <a:accent3>
        <a:srgbClr val="A5A5A5"/>
      </a:accent3>
      <a:accent4>
        <a:srgbClr val="FFC000"/>
      </a:accent4>
      <a:accent5>
        <a:srgbClr val="3D9BFF"/>
      </a:accent5>
      <a:accent6>
        <a:srgbClr val="70AD47"/>
      </a:accent6>
      <a:hlink>
        <a:srgbClr val="213A8F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37256</TotalTime>
  <Words>4614</Words>
  <Application>Microsoft Macintosh PowerPoint</Application>
  <PresentationFormat>Panorámica</PresentationFormat>
  <Paragraphs>1085</Paragraphs>
  <Slides>63</Slides>
  <Notes>26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63</vt:i4>
      </vt:variant>
    </vt:vector>
  </HeadingPairs>
  <TitlesOfParts>
    <vt:vector size="70" baseType="lpstr">
      <vt:lpstr>Arial</vt:lpstr>
      <vt:lpstr>Calibri</vt:lpstr>
      <vt:lpstr>Inter 28pt 28pt</vt:lpstr>
      <vt:lpstr>Inter 28pt 28pt Medium</vt:lpstr>
      <vt:lpstr>Inter 28pt 28pt SemiBold</vt:lpstr>
      <vt:lpstr>Roboto Medium</vt:lpstr>
      <vt:lpstr>principal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Ferrao Alonso</dc:creator>
  <cp:lastModifiedBy>Janire</cp:lastModifiedBy>
  <cp:revision>1398</cp:revision>
  <cp:lastPrinted>2026-01-22T12:15:00Z</cp:lastPrinted>
  <dcterms:created xsi:type="dcterms:W3CDTF">2023-07-12T09:40:02Z</dcterms:created>
  <dcterms:modified xsi:type="dcterms:W3CDTF">2026-05-11T08:15:25Z</dcterms:modified>
</cp:coreProperties>
</file>